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258" r:id="rId6"/>
    <p:sldId id="257" r:id="rId7"/>
    <p:sldId id="259" r:id="rId8"/>
    <p:sldId id="272" r:id="rId9"/>
    <p:sldId id="271" r:id="rId10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edikte Abrahamsen" initials="BA" lastIdx="1" clrIdx="0">
    <p:extLst>
      <p:ext uri="{19B8F6BF-5375-455C-9EA6-DF929625EA0E}">
        <p15:presenceInfo xmlns:p15="http://schemas.microsoft.com/office/powerpoint/2012/main" userId="S::ba@norog.no::1c245384-ced1-4b70-91eb-3fe4c3b75bf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BDE17F-1DAA-4B0E-9AAB-A12FC01EFA37}" v="1" dt="2021-05-20T13:48:26.883"/>
    <p1510:client id="{3EB83898-6B19-46DD-B288-CD74CF48C4B6}" v="1" dt="2021-10-28T11:56:50.538"/>
    <p1510:client id="{C1DB2C04-2EC4-473C-A80B-99AAA09E2ACA}" v="23" dt="2021-05-20T12:27:25.1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nedikte Abrahamsen" userId="S::ba@norog.no::1c245384-ced1-4b70-91eb-3fe4c3b75bf1" providerId="AD" clId="Web-{3EB83898-6B19-46DD-B288-CD74CF48C4B6}"/>
    <pc:docChg chg="">
      <pc:chgData name="Benedikte Abrahamsen" userId="S::ba@norog.no::1c245384-ced1-4b70-91eb-3fe4c3b75bf1" providerId="AD" clId="Web-{3EB83898-6B19-46DD-B288-CD74CF48C4B6}" dt="2021-10-28T11:56:50.538" v="0"/>
      <pc:docMkLst>
        <pc:docMk/>
      </pc:docMkLst>
      <pc:sldChg chg="delCm">
        <pc:chgData name="Benedikte Abrahamsen" userId="S::ba@norog.no::1c245384-ced1-4b70-91eb-3fe4c3b75bf1" providerId="AD" clId="Web-{3EB83898-6B19-46DD-B288-CD74CF48C4B6}" dt="2021-10-28T11:56:50.538" v="0"/>
        <pc:sldMkLst>
          <pc:docMk/>
          <pc:sldMk cId="2612365228" sldId="272"/>
        </pc:sldMkLst>
      </pc:sldChg>
    </pc:docChg>
  </pc:docChgLst>
  <pc:docChgLst>
    <pc:chgData name="Benedikte Abrahamsen" userId="S::ba@norog.no::1c245384-ced1-4b70-91eb-3fe4c3b75bf1" providerId="AD" clId="Web-{C1DB2C04-2EC4-473C-A80B-99AAA09E2ACA}"/>
    <pc:docChg chg="modSld">
      <pc:chgData name="Benedikte Abrahamsen" userId="S::ba@norog.no::1c245384-ced1-4b70-91eb-3fe4c3b75bf1" providerId="AD" clId="Web-{C1DB2C04-2EC4-473C-A80B-99AAA09E2ACA}" dt="2021-05-20T12:27:25.143" v="17" actId="20577"/>
      <pc:docMkLst>
        <pc:docMk/>
      </pc:docMkLst>
      <pc:sldChg chg="modSp">
        <pc:chgData name="Benedikte Abrahamsen" userId="S::ba@norog.no::1c245384-ced1-4b70-91eb-3fe4c3b75bf1" providerId="AD" clId="Web-{C1DB2C04-2EC4-473C-A80B-99AAA09E2ACA}" dt="2021-05-20T12:27:05.845" v="14" actId="20577"/>
        <pc:sldMkLst>
          <pc:docMk/>
          <pc:sldMk cId="2463692949" sldId="257"/>
        </pc:sldMkLst>
        <pc:spChg chg="mod">
          <ac:chgData name="Benedikte Abrahamsen" userId="S::ba@norog.no::1c245384-ced1-4b70-91eb-3fe4c3b75bf1" providerId="AD" clId="Web-{C1DB2C04-2EC4-473C-A80B-99AAA09E2ACA}" dt="2021-05-20T12:27:05.845" v="14" actId="20577"/>
          <ac:spMkLst>
            <pc:docMk/>
            <pc:sldMk cId="2463692949" sldId="257"/>
            <ac:spMk id="3" creationId="{80D6FDC3-DC74-4EA6-8CD9-9199BDE87A00}"/>
          </ac:spMkLst>
        </pc:spChg>
      </pc:sldChg>
      <pc:sldChg chg="modSp">
        <pc:chgData name="Benedikte Abrahamsen" userId="S::ba@norog.no::1c245384-ced1-4b70-91eb-3fe4c3b75bf1" providerId="AD" clId="Web-{C1DB2C04-2EC4-473C-A80B-99AAA09E2ACA}" dt="2021-05-20T12:26:37.438" v="3" actId="20577"/>
        <pc:sldMkLst>
          <pc:docMk/>
          <pc:sldMk cId="3449168685" sldId="258"/>
        </pc:sldMkLst>
        <pc:spChg chg="mod">
          <ac:chgData name="Benedikte Abrahamsen" userId="S::ba@norog.no::1c245384-ced1-4b70-91eb-3fe4c3b75bf1" providerId="AD" clId="Web-{C1DB2C04-2EC4-473C-A80B-99AAA09E2ACA}" dt="2021-05-20T12:26:37.438" v="3" actId="20577"/>
          <ac:spMkLst>
            <pc:docMk/>
            <pc:sldMk cId="3449168685" sldId="258"/>
            <ac:spMk id="3" creationId="{339CC1D4-5163-4CD2-8D51-1C4408455FF5}"/>
          </ac:spMkLst>
        </pc:spChg>
      </pc:sldChg>
      <pc:sldChg chg="modSp">
        <pc:chgData name="Benedikte Abrahamsen" userId="S::ba@norog.no::1c245384-ced1-4b70-91eb-3fe4c3b75bf1" providerId="AD" clId="Web-{C1DB2C04-2EC4-473C-A80B-99AAA09E2ACA}" dt="2021-05-20T12:27:25.143" v="17" actId="20577"/>
        <pc:sldMkLst>
          <pc:docMk/>
          <pc:sldMk cId="1293670693" sldId="259"/>
        </pc:sldMkLst>
        <pc:spChg chg="mod">
          <ac:chgData name="Benedikte Abrahamsen" userId="S::ba@norog.no::1c245384-ced1-4b70-91eb-3fe4c3b75bf1" providerId="AD" clId="Web-{C1DB2C04-2EC4-473C-A80B-99AAA09E2ACA}" dt="2021-05-20T12:27:25.143" v="17" actId="20577"/>
          <ac:spMkLst>
            <pc:docMk/>
            <pc:sldMk cId="1293670693" sldId="259"/>
            <ac:spMk id="3" creationId="{07543850-F1C3-49ED-8B9D-6B5E48CD26A7}"/>
          </ac:spMkLst>
        </pc:spChg>
      </pc:sldChg>
    </pc:docChg>
  </pc:docChgLst>
  <pc:docChgLst>
    <pc:chgData name="Benedikte Abrahamsen" userId="S::ba@norog.no::1c245384-ced1-4b70-91eb-3fe4c3b75bf1" providerId="AD" clId="Web-{30BDE17F-1DAA-4B0E-9AAB-A12FC01EFA37}"/>
    <pc:docChg chg="">
      <pc:chgData name="Benedikte Abrahamsen" userId="S::ba@norog.no::1c245384-ced1-4b70-91eb-3fe4c3b75bf1" providerId="AD" clId="Web-{30BDE17F-1DAA-4B0E-9AAB-A12FC01EFA37}" dt="2021-05-20T13:48:26.883" v="0"/>
      <pc:docMkLst>
        <pc:docMk/>
      </pc:docMkLst>
      <pc:sldChg chg="addCm">
        <pc:chgData name="Benedikte Abrahamsen" userId="S::ba@norog.no::1c245384-ced1-4b70-91eb-3fe4c3b75bf1" providerId="AD" clId="Web-{30BDE17F-1DAA-4B0E-9AAB-A12FC01EFA37}" dt="2021-05-20T13:48:26.883" v="0"/>
        <pc:sldMkLst>
          <pc:docMk/>
          <pc:sldMk cId="2612365228" sldId="272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DDE538-86D2-4993-8E95-4BA5B96492EC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C9006-6D2A-46A7-8282-93CD600E6D7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6095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B2F5E6-0622-4E76-9EAE-C717B22072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FE198D1-2ACC-4CA4-A191-B345CE010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D820596-AAA0-453B-9782-AB329EE0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AED6DB4-FAE3-4E05-A0BC-9483E5F8D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FC1FD82-DE7A-415E-B2BC-C2D135C506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82330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9E192C-50C5-4724-9B54-7AAF66FE9A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1CFCE1F-3892-4752-AF04-99F10446FE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D384A41-4380-44EA-951F-19362FF10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57F7AC9-22A4-4A37-846F-5D775E973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9062737-AB30-4A16-A6E4-880ED635D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576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3D285536-A3CF-491E-B6CE-FFD2BECA47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B82387D-26C5-4BE8-A5F4-C6803FAC7B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5FB393F-F481-4FC7-B206-99E8BD86B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3B3F4F8-AAA5-41CA-809C-754EA77F9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1FE54C3-9E48-47DB-A099-6DF4D1798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64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E8120E5-580D-4A63-ABD8-C9271FF7E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9FB13AC-9481-403B-9358-06DA142CEF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D4C8A7-A7B8-4C15-BEA8-D2A4DC41D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789F10-7730-4B2A-893C-11D8E7DFB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F35DEF8-D333-419B-B176-2C8BC4484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821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2E8AB61-AB16-453D-9E6A-8D4531127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A58D91D-855D-416B-B79C-088D09403D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FD96317-4139-4CD3-B5E3-90600EC01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4D62FE84-D220-4695-A568-A263C58C6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E2273E6-4C8B-4611-939C-CC9F11E2E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4222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BA20662-ED11-4BCC-9AE3-CB4C3E942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2EAD452-28BE-41F4-AEDB-C558D02D5F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9F714164-0702-46D4-AC53-1A8F0DCAD3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28ECA567-ADAF-4F03-9A66-15F197A7B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1CB972F7-2C09-419F-A2E6-6E93835C7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02DCA6FA-00E9-4B45-A875-60BB6B4237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02038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2CA9505-BB07-44A0-8609-9D3F0FBD8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BB6BB24-2E55-4377-956C-91E6FB142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AE71552-C683-4A7F-8CDF-0B66788371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593F0BD-6A0F-450B-BC60-9EEF80877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16EE4913-F053-46FF-8F2B-C11A9769AF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814A7677-9A44-4439-A85E-21B5B8011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CC13A71-4B9C-4C97-84CC-140241D8F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AEA96B85-95BD-4E5B-917B-0B8C13512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967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DE4ACB3-7521-480C-B1DE-D2E7CF668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EAD943E3-1FDD-411F-8BEC-7E00539C5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C09A4C23-AA38-4CE7-B8CE-A65D5662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9FCF315-579F-4616-888C-14572E796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369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491B91B-F31B-4882-8F1C-FF182EAED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78930D10-1241-4580-9727-A402A4D6B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D1E3A0E-274A-4709-BB26-9EC68D620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6192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B811D9-AD2E-49A1-ACFB-9266B419D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CC700C9-2C38-43ED-91F3-7532479B8F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5888AC7-E793-4D25-AFA7-3E5AD1D395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7C7BEB3F-C057-4D91-BB0A-6BF7EF20C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DE36D2B-D2A8-44FA-AA05-19197FE60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0B26251-8D84-4F76-A7C9-ABA0C13F1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9437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9DAD24-A438-4C22-AE3A-DAC0BD629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8D005642-C2D0-4F9C-86D3-415456539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8B7AEA6-1330-4F7A-A93D-74DB569AC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41B6C58-7E50-4DA8-82FB-99683265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60997C9C-6D75-405B-9594-071419216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774DCB-8F7D-4E39-9A28-52577F4DC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4371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6327D493-245F-4082-BD42-46B71E95B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81F8601-CB00-44D9-B093-88DC788E0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A592C411-7891-4BD1-8294-6E872CD623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EC8C8-3362-421C-950A-2429E4F91408}" type="datetimeFigureOut">
              <a:rPr lang="nb-NO" smtClean="0"/>
              <a:t>28.10.2021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24015A4-9274-43FE-8530-99151BACA6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252036-8628-4530-AE31-585CA1635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88971-395E-43CE-A7DA-435D1748D6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1306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9A465B3-DFAA-4792-9E72-12A548F4EA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91935"/>
            <a:ext cx="9144000" cy="2387600"/>
          </a:xfrm>
        </p:spPr>
        <p:txBody>
          <a:bodyPr>
            <a:noAutofit/>
          </a:bodyPr>
          <a:lstStyle/>
          <a:p>
            <a:r>
              <a:rPr lang="nb-NO" sz="4400" dirty="0"/>
              <a:t>MODULBASERT TRENING FOR LIVBÅTPERSONELL </a:t>
            </a:r>
            <a:br>
              <a:rPr lang="en-US" sz="4400" dirty="0"/>
            </a:br>
            <a:endParaRPr lang="nb-NO" sz="4400" dirty="0"/>
          </a:p>
        </p:txBody>
      </p:sp>
      <p:sp>
        <p:nvSpPr>
          <p:cNvPr id="4" name="Tittel 1">
            <a:extLst>
              <a:ext uri="{FF2B5EF4-FFF2-40B4-BE49-F238E27FC236}">
                <a16:creationId xmlns:a16="http://schemas.microsoft.com/office/drawing/2014/main" id="{7E1FD86E-1F53-40C9-B8D5-3D8C9EBB16A5}"/>
              </a:ext>
            </a:extLst>
          </p:cNvPr>
          <p:cNvSpPr txBox="1">
            <a:spLocks/>
          </p:cNvSpPr>
          <p:nvPr/>
        </p:nvSpPr>
        <p:spPr>
          <a:xfrm>
            <a:off x="1524000" y="4516038"/>
            <a:ext cx="9144000" cy="178165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nb-NO" sz="4000" dirty="0"/>
              <a:t>MODUL: 3</a:t>
            </a:r>
            <a:br>
              <a:rPr lang="en-US" sz="4000" dirty="0"/>
            </a:br>
            <a:r>
              <a:rPr lang="nb-NO" altLang="nb-NO" sz="4000" dirty="0"/>
              <a:t>BRUK AV LIVBÅT I PRAKSIS</a:t>
            </a:r>
          </a:p>
          <a:p>
            <a:pPr algn="l"/>
            <a:endParaRPr lang="nb-NO" altLang="nb-NO" sz="4000" dirty="0"/>
          </a:p>
        </p:txBody>
      </p:sp>
    </p:spTree>
    <p:extLst>
      <p:ext uri="{BB962C8B-B14F-4D97-AF65-F5344CB8AC3E}">
        <p14:creationId xmlns:p14="http://schemas.microsoft.com/office/powerpoint/2010/main" val="4247707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64D7405-8586-420D-AF73-BB09E22C8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4000" dirty="0"/>
              <a:t>INNHOLD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39CC1D4-5163-4CD2-8D51-1C4408455F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b-NO" sz="2000" dirty="0"/>
              <a:t>Praktisk trening/ gjennomgang ute i livbåt</a:t>
            </a:r>
          </a:p>
          <a:p>
            <a:pPr marL="502920" lvl="1" indent="0">
              <a:buNone/>
            </a:pPr>
            <a:r>
              <a:rPr lang="nb-NO" sz="2000" dirty="0"/>
              <a:t>Gjennomgangen av teknisk utstyr kan organiseres på følgende måte:</a:t>
            </a:r>
            <a:endParaRPr lang="nb-NO" sz="2000" dirty="0">
              <a:cs typeface="Calibri" panose="020F0502020204030204"/>
            </a:endParaRPr>
          </a:p>
          <a:p>
            <a:pPr marL="502920" lvl="1" indent="0">
              <a:buNone/>
            </a:pPr>
            <a:r>
              <a:rPr lang="nb-NO" sz="2000" dirty="0"/>
              <a:t>Fordel mannskapet i ulike livbåter. Hver gruppe skal gjennomgå hvert enkelt punkt i teknisk beskrivelse, slik at de er trygge på hvordan utstyr og nød systemer fungerer.</a:t>
            </a:r>
            <a:endParaRPr lang="nb-NO" sz="2000" dirty="0">
              <a:cs typeface="Calibri" panose="020F0502020204030204"/>
            </a:endParaRP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Gjennomgang av Navigasjonshjelpemiddel som brukes på installasjonens båter 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Eventuelt</a:t>
            </a:r>
          </a:p>
          <a:p>
            <a:pPr marL="342900" indent="-342900">
              <a:buFont typeface="+mj-lt"/>
              <a:buAutoNum type="arabicPeriod"/>
            </a:pPr>
            <a:r>
              <a:rPr lang="nb-NO" sz="2000" dirty="0"/>
              <a:t>Evaluering</a:t>
            </a:r>
          </a:p>
          <a:p>
            <a:pPr marL="342900" indent="-342900">
              <a:buFont typeface="+mj-lt"/>
              <a:buAutoNum type="arabicPeriod"/>
            </a:pPr>
            <a:endParaRPr lang="nb-NO" sz="2000" dirty="0"/>
          </a:p>
          <a:p>
            <a:pPr marL="342900" indent="-342900">
              <a:buFont typeface="+mj-lt"/>
              <a:buAutoNum type="arabicPeriod"/>
            </a:pPr>
            <a:endParaRPr lang="nb-NO" sz="2000" dirty="0"/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3449168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6AC4DB5-86A9-43F3-8149-CAC7A89FF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59214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Teknisk</a:t>
            </a:r>
            <a:r>
              <a:rPr lang="en-US" dirty="0"/>
              <a:t> </a:t>
            </a:r>
            <a:r>
              <a:rPr lang="en-US" dirty="0" err="1"/>
              <a:t>beskrivelse</a:t>
            </a:r>
            <a:r>
              <a:rPr lang="en-US" dirty="0"/>
              <a:t> og </a:t>
            </a:r>
            <a:r>
              <a:rPr lang="en-US" dirty="0" err="1"/>
              <a:t>bruk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båt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0D6FDC3-DC74-4EA6-8CD9-9199BDE87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3426"/>
            <a:ext cx="10515600" cy="567114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1600" b="1" dirty="0">
                <a:latin typeface="Calibri" panose="020F0502020204030204" pitchFamily="34" charset="0"/>
              </a:rPr>
              <a:t>Hovedbryter: </a:t>
            </a:r>
            <a:endParaRPr lang="nb-NO" altLang="nb-NO" sz="160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 panose="020F0502020204030204" pitchFamily="34" charset="0"/>
              </a:rPr>
              <a:t>Finn plassering av hovedbryter på livbåt. Slå på hovedbryter. </a:t>
            </a:r>
          </a:p>
          <a:p>
            <a:pPr marL="0" indent="0">
              <a:spcAft>
                <a:spcPct val="0"/>
              </a:spcAft>
              <a:buNone/>
            </a:pPr>
            <a:r>
              <a:rPr lang="nb-NO" altLang="nb-NO" sz="1600" b="1" dirty="0">
                <a:latin typeface="Calibri"/>
                <a:cs typeface="Calibri"/>
              </a:rPr>
              <a:t>Start/ </a:t>
            </a:r>
            <a:r>
              <a:rPr lang="nb-NO" altLang="nb-NO" sz="1600" b="1" dirty="0" err="1">
                <a:latin typeface="Calibri"/>
                <a:cs typeface="Calibri"/>
              </a:rPr>
              <a:t>nødstart</a:t>
            </a:r>
            <a:r>
              <a:rPr lang="nb-NO" altLang="nb-NO" sz="1600" b="1" dirty="0">
                <a:latin typeface="Calibri"/>
                <a:cs typeface="Calibri"/>
              </a:rPr>
              <a:t>: </a:t>
            </a:r>
            <a:endParaRPr lang="nb-NO" altLang="nb-NO" sz="160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 panose="020F0502020204030204" pitchFamily="34" charset="0"/>
              </a:rPr>
              <a:t>Finn plassering av startbryter og </a:t>
            </a:r>
            <a:r>
              <a:rPr lang="nb-NO" altLang="nb-NO" sz="1600" dirty="0" err="1">
                <a:latin typeface="Calibri" panose="020F0502020204030204" pitchFamily="34" charset="0"/>
              </a:rPr>
              <a:t>nødstartfunksjon</a:t>
            </a:r>
            <a:r>
              <a:rPr lang="nb-NO" altLang="nb-NO" sz="1600" dirty="0">
                <a:latin typeface="Calibri" panose="020F0502020204030204" pitchFamily="34" charset="0"/>
              </a:rPr>
              <a:t> på livbåt. </a:t>
            </a:r>
          </a:p>
          <a:p>
            <a:pPr marL="0" indent="0">
              <a:spcAft>
                <a:spcPct val="0"/>
              </a:spcAft>
              <a:buNone/>
            </a:pPr>
            <a:r>
              <a:rPr lang="nb-NO" altLang="nb-NO" sz="1600" b="1" dirty="0">
                <a:latin typeface="Calibri"/>
                <a:cs typeface="Calibri"/>
              </a:rPr>
              <a:t>VHF/ samband: </a:t>
            </a:r>
            <a:endParaRPr lang="nb-NO" altLang="nb-NO" sz="1600" dirty="0">
              <a:latin typeface="Calibri" panose="020F0502020204030204" pitchFamily="34" charset="0"/>
            </a:endParaRPr>
          </a:p>
          <a:p>
            <a:pPr marL="0" indent="0">
              <a:spcAft>
                <a:spcPct val="0"/>
              </a:spcAft>
              <a:buFontTx/>
              <a:buNone/>
            </a:pPr>
            <a:r>
              <a:rPr lang="nn-NO" altLang="nb-NO" sz="1600" dirty="0">
                <a:latin typeface="Calibri" panose="020F0502020204030204" pitchFamily="34" charset="0"/>
              </a:rPr>
              <a:t>Finn plassering av VHF i livbåt. </a:t>
            </a:r>
          </a:p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1600" b="1" dirty="0">
                <a:latin typeface="Calibri" panose="020F0502020204030204" pitchFamily="34" charset="0"/>
              </a:rPr>
              <a:t>Foreta funksjonstest: </a:t>
            </a:r>
            <a:endParaRPr lang="nb-NO" altLang="nb-NO" sz="160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/>
                <a:cs typeface="Calibri"/>
              </a:rPr>
              <a:t>Av/ på knapp, Kanalvelger, </a:t>
            </a:r>
            <a:r>
              <a:rPr lang="nb-NO" altLang="nb-NO" sz="1600" dirty="0" err="1">
                <a:latin typeface="Calibri"/>
                <a:cs typeface="Calibri"/>
              </a:rPr>
              <a:t>Squelch</a:t>
            </a:r>
            <a:r>
              <a:rPr lang="nb-NO" altLang="nb-NO" sz="1600" dirty="0">
                <a:latin typeface="Calibri"/>
                <a:cs typeface="Calibri"/>
              </a:rPr>
              <a:t>, Sambandstest </a:t>
            </a:r>
            <a:endParaRPr lang="nb-NO" altLang="nb-NO" sz="1600" dirty="0">
              <a:latin typeface="Calibri" panose="020F0502020204030204" pitchFamily="34" charset="0"/>
              <a:cs typeface="Calibri"/>
            </a:endParaRPr>
          </a:p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1600" b="1" dirty="0">
                <a:latin typeface="Calibri" panose="020F0502020204030204" pitchFamily="34" charset="0"/>
              </a:rPr>
              <a:t>Manuelt nødror: </a:t>
            </a:r>
            <a:endParaRPr lang="nb-NO" altLang="nb-NO" sz="160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 panose="020F0502020204030204" pitchFamily="34" charset="0"/>
              </a:rPr>
              <a:t>Finn plassering av manuelt ror i livbåt og monter dette. </a:t>
            </a:r>
          </a:p>
          <a:p>
            <a:pPr marL="0" indent="0">
              <a:spcAft>
                <a:spcPct val="0"/>
              </a:spcAft>
              <a:buNone/>
            </a:pPr>
            <a:r>
              <a:rPr lang="nb-NO" altLang="nb-NO" sz="1600" b="1" dirty="0">
                <a:latin typeface="Calibri"/>
                <a:cs typeface="Calibri"/>
              </a:rPr>
              <a:t>Lensesystem: </a:t>
            </a:r>
            <a:endParaRPr lang="nb-NO" altLang="nb-NO" sz="160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/>
                <a:cs typeface="Calibri"/>
              </a:rPr>
              <a:t>Finn plassering av lensepumper og evt. annet lensesystem på livbåt. Ta funksjonstest. </a:t>
            </a:r>
            <a:endParaRPr lang="nb-NO" altLang="nb-NO" sz="1600" dirty="0">
              <a:latin typeface="Calibri" panose="020F0502020204030204" pitchFamily="34" charset="0"/>
              <a:cs typeface="Calibri"/>
            </a:endParaRPr>
          </a:p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1600" b="1" dirty="0">
                <a:latin typeface="Calibri" panose="020F0502020204030204" pitchFamily="34" charset="0"/>
              </a:rPr>
              <a:t>Seteplassering: </a:t>
            </a:r>
            <a:endParaRPr lang="nb-NO" altLang="nb-NO" sz="160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/>
                <a:cs typeface="Calibri"/>
              </a:rPr>
              <a:t>Livbåtfører: Lokaliser hvilke sete du skal benytte ifm. Stup/ dropp. </a:t>
            </a:r>
            <a:endParaRPr lang="nb-NO" altLang="nb-NO" sz="1600" dirty="0">
              <a:latin typeface="Calibri" panose="020F0502020204030204" pitchFamily="34" charset="0"/>
              <a:cs typeface="Calibri"/>
            </a:endParaRP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/>
                <a:cs typeface="Calibri"/>
              </a:rPr>
              <a:t>Pumpemann: Gjør deg kjent med utstyret du er satt til å betjene og hvordan dette virker (hydraulisk pumpe, ratt, gir og gasspådrag og retningsindikator/ navigasjonshjelpemiddel der hvor dette er montert).</a:t>
            </a:r>
          </a:p>
          <a:p>
            <a:pPr>
              <a:spcAft>
                <a:spcPct val="0"/>
              </a:spcAft>
            </a:pPr>
            <a:r>
              <a:rPr lang="nb-NO" altLang="nb-NO" sz="1600" dirty="0">
                <a:latin typeface="Calibri" panose="020F0502020204030204" pitchFamily="34" charset="0"/>
              </a:rPr>
              <a:t>Motormann/ventiloperatør: Gjør deg kjent med utstyret du er satt til å betjene og hvordan dette virker. </a:t>
            </a:r>
          </a:p>
        </p:txBody>
      </p:sp>
    </p:spTree>
    <p:extLst>
      <p:ext uri="{BB962C8B-B14F-4D97-AF65-F5344CB8AC3E}">
        <p14:creationId xmlns:p14="http://schemas.microsoft.com/office/powerpoint/2010/main" val="2463692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05230CC-467E-426D-9009-AAE20B919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>
                <a:solidFill>
                  <a:srgbClr val="211E1E"/>
                </a:solidFill>
                <a:latin typeface="Calibri" panose="020F0502020204030204" pitchFamily="34" charset="0"/>
              </a:rPr>
              <a:t>Teknisk beskrivelse og bruk av båt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7543850-F1C3-49ED-8B9D-6B5E48CD26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0078"/>
            <a:ext cx="10515600" cy="4556885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2000" b="1" kern="0" dirty="0">
                <a:latin typeface="Calibri" panose="020F0502020204030204" pitchFamily="34" charset="0"/>
              </a:rPr>
              <a:t>Pressluftflaske: </a:t>
            </a:r>
            <a:endParaRPr lang="nb-NO" altLang="nb-NO" sz="2000" kern="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2000" kern="0" dirty="0">
                <a:latin typeface="Calibri" panose="020F0502020204030204" pitchFamily="34" charset="0"/>
              </a:rPr>
              <a:t>Hvilke funksjon har pressluftflaskene? </a:t>
            </a:r>
          </a:p>
          <a:p>
            <a:pPr>
              <a:spcAft>
                <a:spcPct val="0"/>
              </a:spcAft>
            </a:pPr>
            <a:r>
              <a:rPr lang="nb-NO" altLang="nb-NO" sz="2000" kern="0" dirty="0">
                <a:latin typeface="Calibri" panose="020F0502020204030204" pitchFamily="34" charset="0"/>
              </a:rPr>
              <a:t>Vis hvordan man åpner panel for å forsyne motor og passasjerer med ekstra luft. </a:t>
            </a:r>
          </a:p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2000" b="1" kern="0" dirty="0">
                <a:latin typeface="Calibri" panose="020F0502020204030204" pitchFamily="34" charset="0"/>
              </a:rPr>
              <a:t>Sprinkler: </a:t>
            </a:r>
            <a:endParaRPr lang="nb-NO" altLang="nb-NO" sz="2000" kern="0" dirty="0">
              <a:latin typeface="Calibri" panose="020F0502020204030204" pitchFamily="34" charset="0"/>
            </a:endParaRPr>
          </a:p>
          <a:p>
            <a:pPr marL="180975" indent="-180975">
              <a:spcAft>
                <a:spcPct val="0"/>
              </a:spcAft>
            </a:pPr>
            <a:r>
              <a:rPr lang="nb-NO" altLang="nb-NO" sz="2000" kern="0" dirty="0">
                <a:latin typeface="Calibri" panose="020F0502020204030204" pitchFamily="34" charset="0"/>
              </a:rPr>
              <a:t>Finn plassering av sprinklerventil. Forklar rekkefølgen: hvordan man starter </a:t>
            </a:r>
            <a:r>
              <a:rPr lang="nb-NO" altLang="nb-NO" sz="2000" kern="0" dirty="0" err="1">
                <a:latin typeface="Calibri" panose="020F0502020204030204" pitchFamily="34" charset="0"/>
              </a:rPr>
              <a:t>sprinkling</a:t>
            </a:r>
            <a:r>
              <a:rPr lang="nb-NO" altLang="nb-NO" sz="2000" kern="0" dirty="0">
                <a:latin typeface="Calibri" panose="020F0502020204030204" pitchFamily="34" charset="0"/>
              </a:rPr>
              <a:t> av livbåt. </a:t>
            </a:r>
          </a:p>
          <a:p>
            <a:pPr marL="0" indent="0">
              <a:spcAft>
                <a:spcPct val="0"/>
              </a:spcAft>
              <a:buNone/>
            </a:pPr>
            <a:r>
              <a:rPr lang="nb-NO" altLang="nb-NO" sz="2000" b="1" kern="0" dirty="0">
                <a:latin typeface="Calibri" panose="020F0502020204030204" pitchFamily="34" charset="0"/>
              </a:rPr>
              <a:t>Sikringsbolt (gjelder der hvor dette er aktuelt): </a:t>
            </a:r>
            <a:endParaRPr lang="nb-NO" altLang="nb-NO" sz="2000" kern="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2000" kern="0" dirty="0">
                <a:latin typeface="Calibri" panose="020F0502020204030204" pitchFamily="34" charset="0"/>
              </a:rPr>
              <a:t>Finn plassering av sikringsbolt og plassering til holder av sikringsbolt på livbåt. </a:t>
            </a:r>
          </a:p>
          <a:p>
            <a:pPr marL="0" indent="0">
              <a:spcAft>
                <a:spcPct val="0"/>
              </a:spcAft>
              <a:buNone/>
            </a:pPr>
            <a:r>
              <a:rPr lang="nb-NO" altLang="nb-NO" sz="2000" b="1" kern="0" dirty="0">
                <a:latin typeface="Calibri"/>
                <a:cs typeface="Calibri"/>
              </a:rPr>
              <a:t>Utløsing av fritt-fall/ sliskekrok: </a:t>
            </a:r>
            <a:endParaRPr lang="nb-NO" altLang="nb-NO" sz="2000" kern="0" dirty="0">
              <a:latin typeface="Calibri" panose="020F0502020204030204" pitchFamily="34" charset="0"/>
            </a:endParaRPr>
          </a:p>
          <a:p>
            <a:pPr>
              <a:spcAft>
                <a:spcPct val="0"/>
              </a:spcAft>
            </a:pPr>
            <a:r>
              <a:rPr lang="nb-NO" altLang="nb-NO" sz="2000" kern="0" dirty="0">
                <a:latin typeface="Calibri"/>
                <a:cs typeface="Calibri"/>
              </a:rPr>
              <a:t>Finn plassering av gjennomstrømningsventil og utpumpingsmekanisme for fritt-fall/sliskekrok. Forklar rekkefølgen for utløsning av fritt-fall/ sliskekrok. </a:t>
            </a:r>
            <a:endParaRPr lang="nb-NO" altLang="nb-NO" sz="2000" kern="0" dirty="0">
              <a:latin typeface="Calibri" panose="020F0502020204030204" pitchFamily="34" charset="0"/>
              <a:cs typeface="Calibri"/>
            </a:endParaRPr>
          </a:p>
          <a:p>
            <a:pPr marL="0" indent="0">
              <a:spcAft>
                <a:spcPct val="0"/>
              </a:spcAft>
              <a:buFontTx/>
              <a:buNone/>
            </a:pPr>
            <a:r>
              <a:rPr lang="nb-NO" altLang="nb-NO" sz="2000" b="1" kern="0" dirty="0" err="1">
                <a:latin typeface="Calibri" panose="020F0502020204030204" pitchFamily="34" charset="0"/>
              </a:rPr>
              <a:t>Nødutstyr</a:t>
            </a:r>
            <a:r>
              <a:rPr lang="nb-NO" altLang="nb-NO" sz="2000" b="1" kern="0" dirty="0">
                <a:latin typeface="Calibri" panose="020F0502020204030204" pitchFamily="34" charset="0"/>
              </a:rPr>
              <a:t>:</a:t>
            </a:r>
          </a:p>
          <a:p>
            <a:pPr>
              <a:spcAft>
                <a:spcPct val="0"/>
              </a:spcAft>
            </a:pPr>
            <a:r>
              <a:rPr lang="nb-NO" altLang="nb-NO" sz="2000" kern="0" dirty="0">
                <a:latin typeface="Calibri" panose="020F0502020204030204" pitchFamily="34" charset="0"/>
              </a:rPr>
              <a:t>I livbåten finnes forskjellig </a:t>
            </a:r>
            <a:r>
              <a:rPr lang="nb-NO" altLang="nb-NO" sz="2000" kern="0" dirty="0" err="1">
                <a:latin typeface="Calibri" panose="020F0502020204030204" pitchFamily="34" charset="0"/>
              </a:rPr>
              <a:t>nødutstyr</a:t>
            </a:r>
            <a:r>
              <a:rPr lang="nb-NO" altLang="nb-NO" sz="2000" kern="0" dirty="0">
                <a:latin typeface="Calibri" panose="020F0502020204030204" pitchFamily="34" charset="0"/>
              </a:rPr>
              <a:t>. Dette er utstyr som du kan få nytte av i en evakuerings- situasjon (</a:t>
            </a:r>
            <a:r>
              <a:rPr lang="nb-NO" altLang="nb-NO" sz="2000" kern="0" dirty="0" err="1">
                <a:latin typeface="Calibri" panose="020F0502020204030204" pitchFamily="34" charset="0"/>
              </a:rPr>
              <a:t>brannslukingsapparat</a:t>
            </a:r>
            <a:r>
              <a:rPr lang="nb-NO" altLang="nb-NO" sz="2000" kern="0" dirty="0">
                <a:latin typeface="Calibri" panose="020F0502020204030204" pitchFamily="34" charset="0"/>
              </a:rPr>
              <a:t>, </a:t>
            </a:r>
            <a:r>
              <a:rPr lang="nb-NO" altLang="nb-NO" sz="2000" kern="0" dirty="0" err="1">
                <a:latin typeface="Calibri" panose="020F0502020204030204" pitchFamily="34" charset="0"/>
              </a:rPr>
              <a:t>førstehjelpsutsyr</a:t>
            </a:r>
            <a:r>
              <a:rPr lang="nb-NO" altLang="nb-NO" sz="2000" kern="0" dirty="0">
                <a:latin typeface="Calibri" panose="020F0502020204030204" pitchFamily="34" charset="0"/>
              </a:rPr>
              <a:t>, drivanker, </a:t>
            </a:r>
            <a:r>
              <a:rPr lang="nb-NO" altLang="nb-NO" sz="2000" kern="0" dirty="0" err="1">
                <a:latin typeface="Calibri" panose="020F0502020204030204" pitchFamily="34" charset="0"/>
              </a:rPr>
              <a:t>phyroteknisk</a:t>
            </a:r>
            <a:r>
              <a:rPr lang="nb-NO" altLang="nb-NO" sz="2000" kern="0" dirty="0">
                <a:latin typeface="Calibri" panose="020F0502020204030204" pitchFamily="34" charset="0"/>
              </a:rPr>
              <a:t> utstyr, </a:t>
            </a:r>
            <a:r>
              <a:rPr lang="nb-NO" altLang="nb-NO" sz="2000" kern="0" dirty="0" err="1">
                <a:latin typeface="Calibri" panose="020F0502020204030204" pitchFamily="34" charset="0"/>
              </a:rPr>
              <a:t>nødproviant</a:t>
            </a:r>
            <a:r>
              <a:rPr lang="nb-NO" altLang="nb-NO" sz="2000" kern="0" dirty="0">
                <a:latin typeface="Calibri" panose="020F0502020204030204" pitchFamily="34" charset="0"/>
              </a:rPr>
              <a:t>, slepeline etc.) Gjør deg kjent med utstyret som finnes i «din» livbåt samt plassering av dette. </a:t>
            </a:r>
            <a:endParaRPr lang="nb-NO" altLang="nb-NO" sz="2000" kern="0" dirty="0"/>
          </a:p>
        </p:txBody>
      </p:sp>
    </p:spTree>
    <p:extLst>
      <p:ext uri="{BB962C8B-B14F-4D97-AF65-F5344CB8AC3E}">
        <p14:creationId xmlns:p14="http://schemas.microsoft.com/office/powerpoint/2010/main" val="1293670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E80558C-252D-4CAC-ADB2-04BB174CF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sz="3600" dirty="0"/>
              <a:t>Gjennomgang av Navigasjonshjelpemiddel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3B1093E-DB5A-4E46-8B3D-6521640678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12365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3FE513C-00F6-4EA4-9267-1DF77CC64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altLang="nb-NO" dirty="0"/>
              <a:t>EVENTUELT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AD85007-E9C9-46D1-92AC-C62BD0034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2000" dirty="0"/>
              <a:t>Gjennomgang av eventuelle punkter fra øvrige skift</a:t>
            </a:r>
          </a:p>
          <a:p>
            <a:pPr marL="0" indent="0">
              <a:buNone/>
            </a:pP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99963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EB318EF091D47B638758FDD042563" ma:contentTypeVersion="6" ma:contentTypeDescription="Create a new document." ma:contentTypeScope="" ma:versionID="2c50ae790bf819d2bb6a563671e0ec3d">
  <xsd:schema xmlns:xsd="http://www.w3.org/2001/XMLSchema" xmlns:xs="http://www.w3.org/2001/XMLSchema" xmlns:p="http://schemas.microsoft.com/office/2006/metadata/properties" xmlns:ns2="abb6d03b-b720-43ec-b5a3-4143cac4c03a" xmlns:ns3="54734a74-56dc-4a95-b4ca-4cff54663954" targetNamespace="http://schemas.microsoft.com/office/2006/metadata/properties" ma:root="true" ma:fieldsID="bb11224bd8d7c24a9d8dd47419d6a57a" ns2:_="" ns3:_="">
    <xsd:import namespace="abb6d03b-b720-43ec-b5a3-4143cac4c03a"/>
    <xsd:import namespace="54734a74-56dc-4a95-b4ca-4cff5466395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b6d03b-b720-43ec-b5a3-4143cac4c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734a74-56dc-4a95-b4ca-4cff5466395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2FA19E-5871-4ADC-BB8F-AE78A8A24594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FDF819-C849-4DDC-AEDB-06D3A2AAA6E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7EE9068-969E-403A-8238-FB470A6D8EF4}"/>
</file>

<file path=docProps/app.xml><?xml version="1.0" encoding="utf-8"?>
<Properties xmlns="http://schemas.openxmlformats.org/officeDocument/2006/extended-properties" xmlns:vt="http://schemas.openxmlformats.org/officeDocument/2006/docPropsVTypes">
  <TotalTime>342</TotalTime>
  <Words>379</Words>
  <Application>Microsoft Office PowerPoint</Application>
  <PresentationFormat>Widescreen</PresentationFormat>
  <Paragraphs>42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6</vt:i4>
      </vt:variant>
    </vt:vector>
  </HeadingPairs>
  <TitlesOfParts>
    <vt:vector size="7" baseType="lpstr">
      <vt:lpstr>Office-tema</vt:lpstr>
      <vt:lpstr>MODULBASERT TRENING FOR LIVBÅTPERSONELL  </vt:lpstr>
      <vt:lpstr>INNHOLD</vt:lpstr>
      <vt:lpstr>Teknisk beskrivelse og bruk av båt</vt:lpstr>
      <vt:lpstr>Teknisk beskrivelse og bruk av båt</vt:lpstr>
      <vt:lpstr>Gjennomgang av Navigasjonshjelpemiddel</vt:lpstr>
      <vt:lpstr>EVENTUELT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MODULBASERT TRENING FOR MOB BÅT PERSONELL</dc:title>
  <dc:creator>Marita R Dorga</dc:creator>
  <cp:lastModifiedBy>Målfrid Rønnevik</cp:lastModifiedBy>
  <cp:revision>27</cp:revision>
  <dcterms:created xsi:type="dcterms:W3CDTF">2018-10-31T09:41:16Z</dcterms:created>
  <dcterms:modified xsi:type="dcterms:W3CDTF">2021-10-28T11:56:51Z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0x0101003A0EB318EF091D47B638758FDD042563</vt:lpwstr>
  </property>
</Properties>
</file>