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24"/>
  </p:notesMasterIdLst>
  <p:sldIdLst>
    <p:sldId id="275" r:id="rId5"/>
    <p:sldId id="276" r:id="rId6"/>
    <p:sldId id="277" r:id="rId7"/>
    <p:sldId id="278" r:id="rId8"/>
    <p:sldId id="279" r:id="rId9"/>
    <p:sldId id="280" r:id="rId10"/>
    <p:sldId id="281" r:id="rId11"/>
    <p:sldId id="283" r:id="rId12"/>
    <p:sldId id="282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3" r:id="rId21"/>
    <p:sldId id="292" r:id="rId22"/>
    <p:sldId id="291" r:id="rId23"/>
  </p:sldIdLst>
  <p:sldSz cx="8826500" cy="6127750"/>
  <p:notesSz cx="8826500" cy="61277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EE5549-D678-8D2B-1D9D-4E0261588FFB}" v="112" dt="2023-02-23T09:50:21.479"/>
    <p1510:client id="{58EAF13A-132F-478E-991E-46547B3E9E5F}" v="43" dt="2023-02-23T10:35:56.498"/>
    <p1510:client id="{5B2CE0B2-4809-65F8-D785-DAC92D8D4AD3}" v="552" dt="2023-02-23T10:21:21.909"/>
    <p1510:client id="{918FC97D-CAF7-6EA9-B998-67C7C8A54EBA}" v="14" dt="2023-02-23T10:22:18.806"/>
    <p1510:client id="{F8CD6B3E-36D7-63B9-8F7A-A418BBD10CEC}" v="245" dt="2023-02-23T09:57:50.48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565" autoAdjust="0"/>
  </p:normalViewPr>
  <p:slideViewPr>
    <p:cSldViewPr snapToGrid="0">
      <p:cViewPr varScale="1">
        <p:scale>
          <a:sx n="118" d="100"/>
          <a:sy n="118" d="100"/>
        </p:scale>
        <p:origin x="1524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edikte Abrahamsen" userId="S::benedikte.abrahamsen@offshorenorge.no::1c245384-ced1-4b70-91eb-3fe4c3b75bf1" providerId="AD" clId="Web-{F8CD6B3E-36D7-63B9-8F7A-A418BBD10CEC}"/>
    <pc:docChg chg="delSld modSld">
      <pc:chgData name="Benedikte Abrahamsen" userId="S::benedikte.abrahamsen@offshorenorge.no::1c245384-ced1-4b70-91eb-3fe4c3b75bf1" providerId="AD" clId="Web-{F8CD6B3E-36D7-63B9-8F7A-A418BBD10CEC}" dt="2023-02-23T09:57:50.482" v="258" actId="20577"/>
      <pc:docMkLst>
        <pc:docMk/>
      </pc:docMkLst>
      <pc:sldChg chg="del">
        <pc:chgData name="Benedikte Abrahamsen" userId="S::benedikte.abrahamsen@offshorenorge.no::1c245384-ced1-4b70-91eb-3fe4c3b75bf1" providerId="AD" clId="Web-{F8CD6B3E-36D7-63B9-8F7A-A418BBD10CEC}" dt="2023-02-23T09:52:52.306" v="167"/>
        <pc:sldMkLst>
          <pc:docMk/>
          <pc:sldMk cId="0" sldId="259"/>
        </pc:sldMkLst>
      </pc:sldChg>
      <pc:sldChg chg="modSp">
        <pc:chgData name="Benedikte Abrahamsen" userId="S::benedikte.abrahamsen@offshorenorge.no::1c245384-ced1-4b70-91eb-3fe4c3b75bf1" providerId="AD" clId="Web-{F8CD6B3E-36D7-63B9-8F7A-A418BBD10CEC}" dt="2023-02-23T09:52:50.650" v="166" actId="20577"/>
        <pc:sldMkLst>
          <pc:docMk/>
          <pc:sldMk cId="3828203145" sldId="278"/>
        </pc:sldMkLst>
        <pc:spChg chg="mod">
          <ac:chgData name="Benedikte Abrahamsen" userId="S::benedikte.abrahamsen@offshorenorge.no::1c245384-ced1-4b70-91eb-3fe4c3b75bf1" providerId="AD" clId="Web-{F8CD6B3E-36D7-63B9-8F7A-A418BBD10CEC}" dt="2023-02-23T09:52:50.650" v="166" actId="20577"/>
          <ac:spMkLst>
            <pc:docMk/>
            <pc:sldMk cId="3828203145" sldId="278"/>
            <ac:spMk id="3" creationId="{F8CBE4F9-79F8-07DF-8BC6-5BD034C058D2}"/>
          </ac:spMkLst>
        </pc:spChg>
      </pc:sldChg>
      <pc:sldChg chg="modSp">
        <pc:chgData name="Benedikte Abrahamsen" userId="S::benedikte.abrahamsen@offshorenorge.no::1c245384-ced1-4b70-91eb-3fe4c3b75bf1" providerId="AD" clId="Web-{F8CD6B3E-36D7-63B9-8F7A-A418BBD10CEC}" dt="2023-02-23T09:57:50.482" v="258" actId="20577"/>
        <pc:sldMkLst>
          <pc:docMk/>
          <pc:sldMk cId="1406883563" sldId="279"/>
        </pc:sldMkLst>
        <pc:spChg chg="mod">
          <ac:chgData name="Benedikte Abrahamsen" userId="S::benedikte.abrahamsen@offshorenorge.no::1c245384-ced1-4b70-91eb-3fe4c3b75bf1" providerId="AD" clId="Web-{F8CD6B3E-36D7-63B9-8F7A-A418BBD10CEC}" dt="2023-02-23T09:57:50.482" v="258" actId="20577"/>
          <ac:spMkLst>
            <pc:docMk/>
            <pc:sldMk cId="1406883563" sldId="279"/>
            <ac:spMk id="3" creationId="{F8CBE4F9-79F8-07DF-8BC6-5BD034C058D2}"/>
          </ac:spMkLst>
        </pc:spChg>
      </pc:sldChg>
    </pc:docChg>
  </pc:docChgLst>
  <pc:docChgLst>
    <pc:chgData name="Benedikte Abrahamsen" userId="S::benedikte.abrahamsen@offshorenorge.no::1c245384-ced1-4b70-91eb-3fe4c3b75bf1" providerId="AD" clId="Web-{1AEE5549-D678-8D2B-1D9D-4E0261588FFB}"/>
    <pc:docChg chg="addSld delSld modSld sldOrd addMainMaster modMainMaster">
      <pc:chgData name="Benedikte Abrahamsen" userId="S::benedikte.abrahamsen@offshorenorge.no::1c245384-ced1-4b70-91eb-3fe4c3b75bf1" providerId="AD" clId="Web-{1AEE5549-D678-8D2B-1D9D-4E0261588FFB}" dt="2023-02-23T09:50:21.479" v="102" actId="1076"/>
      <pc:docMkLst>
        <pc:docMk/>
      </pc:docMkLst>
      <pc:sldChg chg="del">
        <pc:chgData name="Benedikte Abrahamsen" userId="S::benedikte.abrahamsen@offshorenorge.no::1c245384-ced1-4b70-91eb-3fe4c3b75bf1" providerId="AD" clId="Web-{1AEE5549-D678-8D2B-1D9D-4E0261588FFB}" dt="2023-02-23T09:44:47.085" v="19"/>
        <pc:sldMkLst>
          <pc:docMk/>
          <pc:sldMk cId="0" sldId="256"/>
        </pc:sldMkLst>
      </pc:sldChg>
      <pc:sldChg chg="del">
        <pc:chgData name="Benedikte Abrahamsen" userId="S::benedikte.abrahamsen@offshorenorge.no::1c245384-ced1-4b70-91eb-3fe4c3b75bf1" providerId="AD" clId="Web-{1AEE5549-D678-8D2B-1D9D-4E0261588FFB}" dt="2023-02-23T09:47:03.837" v="52"/>
        <pc:sldMkLst>
          <pc:docMk/>
          <pc:sldMk cId="0" sldId="257"/>
        </pc:sldMkLst>
      </pc:sldChg>
      <pc:sldChg chg="del">
        <pc:chgData name="Benedikte Abrahamsen" userId="S::benedikte.abrahamsen@offshorenorge.no::1c245384-ced1-4b70-91eb-3fe4c3b75bf1" providerId="AD" clId="Web-{1AEE5549-D678-8D2B-1D9D-4E0261588FFB}" dt="2023-02-23T09:50:14.073" v="101"/>
        <pc:sldMkLst>
          <pc:docMk/>
          <pc:sldMk cId="0" sldId="258"/>
        </pc:sldMkLst>
      </pc:sldChg>
      <pc:sldChg chg="modSp">
        <pc:chgData name="Benedikte Abrahamsen" userId="S::benedikte.abrahamsen@offshorenorge.no::1c245384-ced1-4b70-91eb-3fe4c3b75bf1" providerId="AD" clId="Web-{1AEE5549-D678-8D2B-1D9D-4E0261588FFB}" dt="2023-02-23T09:50:21.479" v="102" actId="1076"/>
        <pc:sldMkLst>
          <pc:docMk/>
          <pc:sldMk cId="0" sldId="259"/>
        </pc:sldMkLst>
        <pc:spChg chg="mod">
          <ac:chgData name="Benedikte Abrahamsen" userId="S::benedikte.abrahamsen@offshorenorge.no::1c245384-ced1-4b70-91eb-3fe4c3b75bf1" providerId="AD" clId="Web-{1AEE5549-D678-8D2B-1D9D-4E0261588FFB}" dt="2023-02-23T09:50:21.479" v="102" actId="1076"/>
          <ac:spMkLst>
            <pc:docMk/>
            <pc:sldMk cId="0" sldId="259"/>
            <ac:spMk id="3" creationId="{00000000-0000-0000-0000-000000000000}"/>
          </ac:spMkLst>
        </pc:spChg>
      </pc:sldChg>
      <pc:sldChg chg="modSp add ord">
        <pc:chgData name="Benedikte Abrahamsen" userId="S::benedikte.abrahamsen@offshorenorge.no::1c245384-ced1-4b70-91eb-3fe4c3b75bf1" providerId="AD" clId="Web-{1AEE5549-D678-8D2B-1D9D-4E0261588FFB}" dt="2023-02-23T09:43:33.413" v="11" actId="20577"/>
        <pc:sldMkLst>
          <pc:docMk/>
          <pc:sldMk cId="2352612147" sldId="275"/>
        </pc:sldMkLst>
        <pc:spChg chg="mod">
          <ac:chgData name="Benedikte Abrahamsen" userId="S::benedikte.abrahamsen@offshorenorge.no::1c245384-ced1-4b70-91eb-3fe4c3b75bf1" providerId="AD" clId="Web-{1AEE5549-D678-8D2B-1D9D-4E0261588FFB}" dt="2023-02-23T09:43:26.131" v="9" actId="20577"/>
          <ac:spMkLst>
            <pc:docMk/>
            <pc:sldMk cId="2352612147" sldId="275"/>
            <ac:spMk id="4" creationId="{B948344C-A952-1F7A-C53B-A6464CE45957}"/>
          </ac:spMkLst>
        </pc:spChg>
        <pc:spChg chg="mod">
          <ac:chgData name="Benedikte Abrahamsen" userId="S::benedikte.abrahamsen@offshorenorge.no::1c245384-ced1-4b70-91eb-3fe4c3b75bf1" providerId="AD" clId="Web-{1AEE5549-D678-8D2B-1D9D-4E0261588FFB}" dt="2023-02-23T09:43:33.413" v="11" actId="20577"/>
          <ac:spMkLst>
            <pc:docMk/>
            <pc:sldMk cId="2352612147" sldId="275"/>
            <ac:spMk id="5" creationId="{5F92F6F7-5C8F-FCB4-871F-FA37ECC787C8}"/>
          </ac:spMkLst>
        </pc:spChg>
      </pc:sldChg>
      <pc:sldChg chg="addSp delSp modSp add mod modClrScheme chgLayout">
        <pc:chgData name="Benedikte Abrahamsen" userId="S::benedikte.abrahamsen@offshorenorge.no::1c245384-ced1-4b70-91eb-3fe4c3b75bf1" providerId="AD" clId="Web-{1AEE5549-D678-8D2B-1D9D-4E0261588FFB}" dt="2023-02-23T09:49:48.385" v="95" actId="20577"/>
        <pc:sldMkLst>
          <pc:docMk/>
          <pc:sldMk cId="1976200854" sldId="276"/>
        </pc:sldMkLst>
        <pc:spChg chg="mod ord">
          <ac:chgData name="Benedikte Abrahamsen" userId="S::benedikte.abrahamsen@offshorenorge.no::1c245384-ced1-4b70-91eb-3fe4c3b75bf1" providerId="AD" clId="Web-{1AEE5549-D678-8D2B-1D9D-4E0261588FFB}" dt="2023-02-23T09:44:24.304" v="16"/>
          <ac:spMkLst>
            <pc:docMk/>
            <pc:sldMk cId="1976200854" sldId="276"/>
            <ac:spMk id="2" creationId="{F5AB6DD5-198E-AF54-1095-EAEA78E9B039}"/>
          </ac:spMkLst>
        </pc:spChg>
        <pc:spChg chg="mod ord">
          <ac:chgData name="Benedikte Abrahamsen" userId="S::benedikte.abrahamsen@offshorenorge.no::1c245384-ced1-4b70-91eb-3fe4c3b75bf1" providerId="AD" clId="Web-{1AEE5549-D678-8D2B-1D9D-4E0261588FFB}" dt="2023-02-23T09:49:48.385" v="95" actId="20577"/>
          <ac:spMkLst>
            <pc:docMk/>
            <pc:sldMk cId="1976200854" sldId="276"/>
            <ac:spMk id="3" creationId="{F8CBE4F9-79F8-07DF-8BC6-5BD034C058D2}"/>
          </ac:spMkLst>
        </pc:spChg>
        <pc:spChg chg="del">
          <ac:chgData name="Benedikte Abrahamsen" userId="S::benedikte.abrahamsen@offshorenorge.no::1c245384-ced1-4b70-91eb-3fe4c3b75bf1" providerId="AD" clId="Web-{1AEE5549-D678-8D2B-1D9D-4E0261588FFB}" dt="2023-02-23T09:44:19.882" v="15"/>
          <ac:spMkLst>
            <pc:docMk/>
            <pc:sldMk cId="1976200854" sldId="276"/>
            <ac:spMk id="4" creationId="{B2E19FCA-A527-48C0-9067-726E50E4A665}"/>
          </ac:spMkLst>
        </pc:spChg>
        <pc:spChg chg="add del mod">
          <ac:chgData name="Benedikte Abrahamsen" userId="S::benedikte.abrahamsen@offshorenorge.no::1c245384-ced1-4b70-91eb-3fe4c3b75bf1" providerId="AD" clId="Web-{1AEE5549-D678-8D2B-1D9D-4E0261588FFB}" dt="2023-02-23T09:44:24.304" v="16"/>
          <ac:spMkLst>
            <pc:docMk/>
            <pc:sldMk cId="1976200854" sldId="276"/>
            <ac:spMk id="6" creationId="{093ADB51-64BC-F66B-EBF8-C48BBE44FFE6}"/>
          </ac:spMkLst>
        </pc:spChg>
      </pc:sldChg>
      <pc:sldChg chg="modSp add ord replId">
        <pc:chgData name="Benedikte Abrahamsen" userId="S::benedikte.abrahamsen@offshorenorge.no::1c245384-ced1-4b70-91eb-3fe4c3b75bf1" providerId="AD" clId="Web-{1AEE5549-D678-8D2B-1D9D-4E0261588FFB}" dt="2023-02-23T09:50:11.354" v="100" actId="20577"/>
        <pc:sldMkLst>
          <pc:docMk/>
          <pc:sldMk cId="440157840" sldId="277"/>
        </pc:sldMkLst>
        <pc:spChg chg="mod">
          <ac:chgData name="Benedikte Abrahamsen" userId="S::benedikte.abrahamsen@offshorenorge.no::1c245384-ced1-4b70-91eb-3fe4c3b75bf1" providerId="AD" clId="Web-{1AEE5549-D678-8D2B-1D9D-4E0261588FFB}" dt="2023-02-23T09:50:11.354" v="100" actId="20577"/>
          <ac:spMkLst>
            <pc:docMk/>
            <pc:sldMk cId="440157840" sldId="277"/>
            <ac:spMk id="3" creationId="{F8CBE4F9-79F8-07DF-8BC6-5BD034C058D2}"/>
          </ac:spMkLst>
        </pc:spChg>
      </pc:sldChg>
      <pc:sldChg chg="add ord replId">
        <pc:chgData name="Benedikte Abrahamsen" userId="S::benedikte.abrahamsen@offshorenorge.no::1c245384-ced1-4b70-91eb-3fe4c3b75bf1" providerId="AD" clId="Web-{1AEE5549-D678-8D2B-1D9D-4E0261588FFB}" dt="2023-02-23T09:47:13.040" v="55"/>
        <pc:sldMkLst>
          <pc:docMk/>
          <pc:sldMk cId="3828203145" sldId="278"/>
        </pc:sldMkLst>
      </pc:sldChg>
      <pc:sldChg chg="add ord replId">
        <pc:chgData name="Benedikte Abrahamsen" userId="S::benedikte.abrahamsen@offshorenorge.no::1c245384-ced1-4b70-91eb-3fe4c3b75bf1" providerId="AD" clId="Web-{1AEE5549-D678-8D2B-1D9D-4E0261588FFB}" dt="2023-02-23T09:47:16.884" v="57"/>
        <pc:sldMkLst>
          <pc:docMk/>
          <pc:sldMk cId="1406883563" sldId="279"/>
        </pc:sldMkLst>
      </pc:sldChg>
      <pc:sldChg chg="modSp new ord">
        <pc:chgData name="Benedikte Abrahamsen" userId="S::benedikte.abrahamsen@offshorenorge.no::1c245384-ced1-4b70-91eb-3fe4c3b75bf1" providerId="AD" clId="Web-{1AEE5549-D678-8D2B-1D9D-4E0261588FFB}" dt="2023-02-23T09:47:48.306" v="67" actId="20577"/>
        <pc:sldMkLst>
          <pc:docMk/>
          <pc:sldMk cId="1204898763" sldId="280"/>
        </pc:sldMkLst>
        <pc:spChg chg="mod">
          <ac:chgData name="Benedikte Abrahamsen" userId="S::benedikte.abrahamsen@offshorenorge.no::1c245384-ced1-4b70-91eb-3fe4c3b75bf1" providerId="AD" clId="Web-{1AEE5549-D678-8D2B-1D9D-4E0261588FFB}" dt="2023-02-23T09:47:48.306" v="67" actId="20577"/>
          <ac:spMkLst>
            <pc:docMk/>
            <pc:sldMk cId="1204898763" sldId="280"/>
            <ac:spMk id="2" creationId="{A0E9D19A-A3B3-134A-7B11-A158FA02E7A1}"/>
          </ac:spMkLst>
        </pc:spChg>
      </pc:sldChg>
      <pc:sldChg chg="modSp add ord replId">
        <pc:chgData name="Benedikte Abrahamsen" userId="S::benedikte.abrahamsen@offshorenorge.no::1c245384-ced1-4b70-91eb-3fe4c3b75bf1" providerId="AD" clId="Web-{1AEE5549-D678-8D2B-1D9D-4E0261588FFB}" dt="2023-02-23T09:47:52.462" v="69" actId="20577"/>
        <pc:sldMkLst>
          <pc:docMk/>
          <pc:sldMk cId="3305734940" sldId="281"/>
        </pc:sldMkLst>
        <pc:spChg chg="mod">
          <ac:chgData name="Benedikte Abrahamsen" userId="S::benedikte.abrahamsen@offshorenorge.no::1c245384-ced1-4b70-91eb-3fe4c3b75bf1" providerId="AD" clId="Web-{1AEE5549-D678-8D2B-1D9D-4E0261588FFB}" dt="2023-02-23T09:47:52.462" v="69" actId="20577"/>
          <ac:spMkLst>
            <pc:docMk/>
            <pc:sldMk cId="3305734940" sldId="281"/>
            <ac:spMk id="2" creationId="{A0E9D19A-A3B3-134A-7B11-A158FA02E7A1}"/>
          </ac:spMkLst>
        </pc:spChg>
      </pc:sldChg>
      <pc:sldChg chg="modSp add ord replId">
        <pc:chgData name="Benedikte Abrahamsen" userId="S::benedikte.abrahamsen@offshorenorge.no::1c245384-ced1-4b70-91eb-3fe4c3b75bf1" providerId="AD" clId="Web-{1AEE5549-D678-8D2B-1D9D-4E0261588FFB}" dt="2023-02-23T09:48:04.431" v="75"/>
        <pc:sldMkLst>
          <pc:docMk/>
          <pc:sldMk cId="2032633408" sldId="282"/>
        </pc:sldMkLst>
        <pc:spChg chg="mod">
          <ac:chgData name="Benedikte Abrahamsen" userId="S::benedikte.abrahamsen@offshorenorge.no::1c245384-ced1-4b70-91eb-3fe4c3b75bf1" providerId="AD" clId="Web-{1AEE5549-D678-8D2B-1D9D-4E0261588FFB}" dt="2023-02-23T09:47:56.759" v="71" actId="20577"/>
          <ac:spMkLst>
            <pc:docMk/>
            <pc:sldMk cId="2032633408" sldId="282"/>
            <ac:spMk id="2" creationId="{A0E9D19A-A3B3-134A-7B11-A158FA02E7A1}"/>
          </ac:spMkLst>
        </pc:spChg>
      </pc:sldChg>
      <pc:sldChg chg="modSp add ord replId">
        <pc:chgData name="Benedikte Abrahamsen" userId="S::benedikte.abrahamsen@offshorenorge.no::1c245384-ced1-4b70-91eb-3fe4c3b75bf1" providerId="AD" clId="Web-{1AEE5549-D678-8D2B-1D9D-4E0261588FFB}" dt="2023-02-23T09:48:02.415" v="74"/>
        <pc:sldMkLst>
          <pc:docMk/>
          <pc:sldMk cId="1290262398" sldId="283"/>
        </pc:sldMkLst>
        <pc:spChg chg="mod">
          <ac:chgData name="Benedikte Abrahamsen" userId="S::benedikte.abrahamsen@offshorenorge.no::1c245384-ced1-4b70-91eb-3fe4c3b75bf1" providerId="AD" clId="Web-{1AEE5549-D678-8D2B-1D9D-4E0261588FFB}" dt="2023-02-23T09:48:02.212" v="73" actId="20577"/>
          <ac:spMkLst>
            <pc:docMk/>
            <pc:sldMk cId="1290262398" sldId="283"/>
            <ac:spMk id="2" creationId="{A0E9D19A-A3B3-134A-7B11-A158FA02E7A1}"/>
          </ac:spMkLst>
        </pc:spChg>
      </pc:sldChg>
      <pc:sldChg chg="add replId">
        <pc:chgData name="Benedikte Abrahamsen" userId="S::benedikte.abrahamsen@offshorenorge.no::1c245384-ced1-4b70-91eb-3fe4c3b75bf1" providerId="AD" clId="Web-{1AEE5549-D678-8D2B-1D9D-4E0261588FFB}" dt="2023-02-23T09:48:20.337" v="76"/>
        <pc:sldMkLst>
          <pc:docMk/>
          <pc:sldMk cId="1095486301" sldId="284"/>
        </pc:sldMkLst>
      </pc:sldChg>
      <pc:sldChg chg="add ord replId">
        <pc:chgData name="Benedikte Abrahamsen" userId="S::benedikte.abrahamsen@offshorenorge.no::1c245384-ced1-4b70-91eb-3fe4c3b75bf1" providerId="AD" clId="Web-{1AEE5549-D678-8D2B-1D9D-4E0261588FFB}" dt="2023-02-23T09:48:25.775" v="78"/>
        <pc:sldMkLst>
          <pc:docMk/>
          <pc:sldMk cId="1653765366" sldId="285"/>
        </pc:sldMkLst>
      </pc:sldChg>
      <pc:sldMasterChg chg="add addSldLayout">
        <pc:chgData name="Benedikte Abrahamsen" userId="S::benedikte.abrahamsen@offshorenorge.no::1c245384-ced1-4b70-91eb-3fe4c3b75bf1" providerId="AD" clId="Web-{1AEE5549-D678-8D2B-1D9D-4E0261588FFB}" dt="2023-02-23T09:42:36.381" v="0"/>
        <pc:sldMasterMkLst>
          <pc:docMk/>
          <pc:sldMasterMk cId="715145024" sldId="2147483648"/>
        </pc:sldMasterMkLst>
        <pc:sldLayoutChg chg="add">
          <pc:chgData name="Benedikte Abrahamsen" userId="S::benedikte.abrahamsen@offshorenorge.no::1c245384-ced1-4b70-91eb-3fe4c3b75bf1" providerId="AD" clId="Web-{1AEE5549-D678-8D2B-1D9D-4E0261588FFB}" dt="2023-02-23T09:42:36.381" v="0"/>
          <pc:sldLayoutMkLst>
            <pc:docMk/>
            <pc:sldMasterMk cId="715145024" sldId="2147483648"/>
            <pc:sldLayoutMk cId="1443983089" sldId="2147483649"/>
          </pc:sldLayoutMkLst>
        </pc:sldLayoutChg>
        <pc:sldLayoutChg chg="add">
          <pc:chgData name="Benedikte Abrahamsen" userId="S::benedikte.abrahamsen@offshorenorge.no::1c245384-ced1-4b70-91eb-3fe4c3b75bf1" providerId="AD" clId="Web-{1AEE5549-D678-8D2B-1D9D-4E0261588FFB}" dt="2023-02-23T09:42:36.381" v="0"/>
          <pc:sldLayoutMkLst>
            <pc:docMk/>
            <pc:sldMasterMk cId="715145024" sldId="2147483648"/>
            <pc:sldLayoutMk cId="2984425148" sldId="2147483650"/>
          </pc:sldLayoutMkLst>
        </pc:sldLayoutChg>
        <pc:sldLayoutChg chg="add">
          <pc:chgData name="Benedikte Abrahamsen" userId="S::benedikte.abrahamsen@offshorenorge.no::1c245384-ced1-4b70-91eb-3fe4c3b75bf1" providerId="AD" clId="Web-{1AEE5549-D678-8D2B-1D9D-4E0261588FFB}" dt="2023-02-23T09:42:36.381" v="0"/>
          <pc:sldLayoutMkLst>
            <pc:docMk/>
            <pc:sldMasterMk cId="715145024" sldId="2147483648"/>
            <pc:sldLayoutMk cId="1146276806" sldId="2147483651"/>
          </pc:sldLayoutMkLst>
        </pc:sldLayoutChg>
        <pc:sldLayoutChg chg="add">
          <pc:chgData name="Benedikte Abrahamsen" userId="S::benedikte.abrahamsen@offshorenorge.no::1c245384-ced1-4b70-91eb-3fe4c3b75bf1" providerId="AD" clId="Web-{1AEE5549-D678-8D2B-1D9D-4E0261588FFB}" dt="2023-02-23T09:42:36.381" v="0"/>
          <pc:sldLayoutMkLst>
            <pc:docMk/>
            <pc:sldMasterMk cId="715145024" sldId="2147483648"/>
            <pc:sldLayoutMk cId="3906973203" sldId="2147483652"/>
          </pc:sldLayoutMkLst>
        </pc:sldLayoutChg>
        <pc:sldLayoutChg chg="add">
          <pc:chgData name="Benedikte Abrahamsen" userId="S::benedikte.abrahamsen@offshorenorge.no::1c245384-ced1-4b70-91eb-3fe4c3b75bf1" providerId="AD" clId="Web-{1AEE5549-D678-8D2B-1D9D-4E0261588FFB}" dt="2023-02-23T09:42:36.381" v="0"/>
          <pc:sldLayoutMkLst>
            <pc:docMk/>
            <pc:sldMasterMk cId="715145024" sldId="2147483648"/>
            <pc:sldLayoutMk cId="2211710592" sldId="2147483653"/>
          </pc:sldLayoutMkLst>
        </pc:sldLayoutChg>
        <pc:sldLayoutChg chg="add">
          <pc:chgData name="Benedikte Abrahamsen" userId="S::benedikte.abrahamsen@offshorenorge.no::1c245384-ced1-4b70-91eb-3fe4c3b75bf1" providerId="AD" clId="Web-{1AEE5549-D678-8D2B-1D9D-4E0261588FFB}" dt="2023-02-23T09:42:36.381" v="0"/>
          <pc:sldLayoutMkLst>
            <pc:docMk/>
            <pc:sldMasterMk cId="715145024" sldId="2147483648"/>
            <pc:sldLayoutMk cId="897540024" sldId="2147483654"/>
          </pc:sldLayoutMkLst>
        </pc:sldLayoutChg>
        <pc:sldLayoutChg chg="add">
          <pc:chgData name="Benedikte Abrahamsen" userId="S::benedikte.abrahamsen@offshorenorge.no::1c245384-ced1-4b70-91eb-3fe4c3b75bf1" providerId="AD" clId="Web-{1AEE5549-D678-8D2B-1D9D-4E0261588FFB}" dt="2023-02-23T09:42:36.381" v="0"/>
          <pc:sldLayoutMkLst>
            <pc:docMk/>
            <pc:sldMasterMk cId="715145024" sldId="2147483648"/>
            <pc:sldLayoutMk cId="829137185" sldId="2147483655"/>
          </pc:sldLayoutMkLst>
        </pc:sldLayoutChg>
        <pc:sldLayoutChg chg="add">
          <pc:chgData name="Benedikte Abrahamsen" userId="S::benedikte.abrahamsen@offshorenorge.no::1c245384-ced1-4b70-91eb-3fe4c3b75bf1" providerId="AD" clId="Web-{1AEE5549-D678-8D2B-1D9D-4E0261588FFB}" dt="2023-02-23T09:42:36.381" v="0"/>
          <pc:sldLayoutMkLst>
            <pc:docMk/>
            <pc:sldMasterMk cId="715145024" sldId="2147483648"/>
            <pc:sldLayoutMk cId="311950912" sldId="2147483656"/>
          </pc:sldLayoutMkLst>
        </pc:sldLayoutChg>
        <pc:sldLayoutChg chg="add">
          <pc:chgData name="Benedikte Abrahamsen" userId="S::benedikte.abrahamsen@offshorenorge.no::1c245384-ced1-4b70-91eb-3fe4c3b75bf1" providerId="AD" clId="Web-{1AEE5549-D678-8D2B-1D9D-4E0261588FFB}" dt="2023-02-23T09:42:36.381" v="0"/>
          <pc:sldLayoutMkLst>
            <pc:docMk/>
            <pc:sldMasterMk cId="715145024" sldId="2147483648"/>
            <pc:sldLayoutMk cId="3559874436" sldId="2147483657"/>
          </pc:sldLayoutMkLst>
        </pc:sldLayoutChg>
        <pc:sldLayoutChg chg="add">
          <pc:chgData name="Benedikte Abrahamsen" userId="S::benedikte.abrahamsen@offshorenorge.no::1c245384-ced1-4b70-91eb-3fe4c3b75bf1" providerId="AD" clId="Web-{1AEE5549-D678-8D2B-1D9D-4E0261588FFB}" dt="2023-02-23T09:42:36.381" v="0"/>
          <pc:sldLayoutMkLst>
            <pc:docMk/>
            <pc:sldMasterMk cId="715145024" sldId="2147483648"/>
            <pc:sldLayoutMk cId="793805500" sldId="2147483658"/>
          </pc:sldLayoutMkLst>
        </pc:sldLayoutChg>
        <pc:sldLayoutChg chg="add">
          <pc:chgData name="Benedikte Abrahamsen" userId="S::benedikte.abrahamsen@offshorenorge.no::1c245384-ced1-4b70-91eb-3fe4c3b75bf1" providerId="AD" clId="Web-{1AEE5549-D678-8D2B-1D9D-4E0261588FFB}" dt="2023-02-23T09:42:36.381" v="0"/>
          <pc:sldLayoutMkLst>
            <pc:docMk/>
            <pc:sldMasterMk cId="715145024" sldId="2147483648"/>
            <pc:sldLayoutMk cId="682678817" sldId="2147483659"/>
          </pc:sldLayoutMkLst>
        </pc:sldLayoutChg>
        <pc:sldLayoutChg chg="add">
          <pc:chgData name="Benedikte Abrahamsen" userId="S::benedikte.abrahamsen@offshorenorge.no::1c245384-ced1-4b70-91eb-3fe4c3b75bf1" providerId="AD" clId="Web-{1AEE5549-D678-8D2B-1D9D-4E0261588FFB}" dt="2023-02-23T09:42:36.381" v="0"/>
          <pc:sldLayoutMkLst>
            <pc:docMk/>
            <pc:sldMasterMk cId="715145024" sldId="2147483648"/>
            <pc:sldLayoutMk cId="2396633569" sldId="2147483660"/>
          </pc:sldLayoutMkLst>
        </pc:sldLayoutChg>
        <pc:sldLayoutChg chg="add">
          <pc:chgData name="Benedikte Abrahamsen" userId="S::benedikte.abrahamsen@offshorenorge.no::1c245384-ced1-4b70-91eb-3fe4c3b75bf1" providerId="AD" clId="Web-{1AEE5549-D678-8D2B-1D9D-4E0261588FFB}" dt="2023-02-23T09:42:36.381" v="0"/>
          <pc:sldLayoutMkLst>
            <pc:docMk/>
            <pc:sldMasterMk cId="715145024" sldId="2147483648"/>
            <pc:sldLayoutMk cId="677406668" sldId="2147483661"/>
          </pc:sldLayoutMkLst>
        </pc:sldLayoutChg>
        <pc:sldLayoutChg chg="add">
          <pc:chgData name="Benedikte Abrahamsen" userId="S::benedikte.abrahamsen@offshorenorge.no::1c245384-ced1-4b70-91eb-3fe4c3b75bf1" providerId="AD" clId="Web-{1AEE5549-D678-8D2B-1D9D-4E0261588FFB}" dt="2023-02-23T09:42:36.381" v="0"/>
          <pc:sldLayoutMkLst>
            <pc:docMk/>
            <pc:sldMasterMk cId="715145024" sldId="2147483648"/>
            <pc:sldLayoutMk cId="3833462282" sldId="2147483662"/>
          </pc:sldLayoutMkLst>
        </pc:sldLayoutChg>
        <pc:sldLayoutChg chg="add">
          <pc:chgData name="Benedikte Abrahamsen" userId="S::benedikte.abrahamsen@offshorenorge.no::1c245384-ced1-4b70-91eb-3fe4c3b75bf1" providerId="AD" clId="Web-{1AEE5549-D678-8D2B-1D9D-4E0261588FFB}" dt="2023-02-23T09:42:36.381" v="0"/>
          <pc:sldLayoutMkLst>
            <pc:docMk/>
            <pc:sldMasterMk cId="715145024" sldId="2147483648"/>
            <pc:sldLayoutMk cId="1916513584" sldId="2147483663"/>
          </pc:sldLayoutMkLst>
        </pc:sldLayoutChg>
        <pc:sldLayoutChg chg="add">
          <pc:chgData name="Benedikte Abrahamsen" userId="S::benedikte.abrahamsen@offshorenorge.no::1c245384-ced1-4b70-91eb-3fe4c3b75bf1" providerId="AD" clId="Web-{1AEE5549-D678-8D2B-1D9D-4E0261588FFB}" dt="2023-02-23T09:42:36.381" v="0"/>
          <pc:sldLayoutMkLst>
            <pc:docMk/>
            <pc:sldMasterMk cId="715145024" sldId="2147483648"/>
            <pc:sldLayoutMk cId="3368818608" sldId="2147483664"/>
          </pc:sldLayoutMkLst>
        </pc:sldLayoutChg>
      </pc:sldMasterChg>
      <pc:sldMasterChg chg="replId modSldLayout">
        <pc:chgData name="Benedikte Abrahamsen" userId="S::benedikte.abrahamsen@offshorenorge.no::1c245384-ced1-4b70-91eb-3fe4c3b75bf1" providerId="AD" clId="Web-{1AEE5549-D678-8D2B-1D9D-4E0261588FFB}" dt="2023-02-23T09:42:36.381" v="0"/>
        <pc:sldMasterMkLst>
          <pc:docMk/>
          <pc:sldMasterMk cId="0" sldId="2147483666"/>
        </pc:sldMasterMkLst>
        <pc:sldLayoutChg chg="replId">
          <pc:chgData name="Benedikte Abrahamsen" userId="S::benedikte.abrahamsen@offshorenorge.no::1c245384-ced1-4b70-91eb-3fe4c3b75bf1" providerId="AD" clId="Web-{1AEE5549-D678-8D2B-1D9D-4E0261588FFB}" dt="2023-02-23T09:42:36.381" v="0"/>
          <pc:sldLayoutMkLst>
            <pc:docMk/>
            <pc:sldMasterMk cId="0" sldId="2147483666"/>
            <pc:sldLayoutMk cId="0" sldId="2147483667"/>
          </pc:sldLayoutMkLst>
        </pc:sldLayoutChg>
        <pc:sldLayoutChg chg="replId">
          <pc:chgData name="Benedikte Abrahamsen" userId="S::benedikte.abrahamsen@offshorenorge.no::1c245384-ced1-4b70-91eb-3fe4c3b75bf1" providerId="AD" clId="Web-{1AEE5549-D678-8D2B-1D9D-4E0261588FFB}" dt="2023-02-23T09:42:36.381" v="0"/>
          <pc:sldLayoutMkLst>
            <pc:docMk/>
            <pc:sldMasterMk cId="0" sldId="2147483666"/>
            <pc:sldLayoutMk cId="0" sldId="2147483668"/>
          </pc:sldLayoutMkLst>
        </pc:sldLayoutChg>
        <pc:sldLayoutChg chg="replId">
          <pc:chgData name="Benedikte Abrahamsen" userId="S::benedikte.abrahamsen@offshorenorge.no::1c245384-ced1-4b70-91eb-3fe4c3b75bf1" providerId="AD" clId="Web-{1AEE5549-D678-8D2B-1D9D-4E0261588FFB}" dt="2023-02-23T09:42:36.381" v="0"/>
          <pc:sldLayoutMkLst>
            <pc:docMk/>
            <pc:sldMasterMk cId="0" sldId="2147483666"/>
            <pc:sldLayoutMk cId="0" sldId="2147483669"/>
          </pc:sldLayoutMkLst>
        </pc:sldLayoutChg>
        <pc:sldLayoutChg chg="replId">
          <pc:chgData name="Benedikte Abrahamsen" userId="S::benedikte.abrahamsen@offshorenorge.no::1c245384-ced1-4b70-91eb-3fe4c3b75bf1" providerId="AD" clId="Web-{1AEE5549-D678-8D2B-1D9D-4E0261588FFB}" dt="2023-02-23T09:42:36.381" v="0"/>
          <pc:sldLayoutMkLst>
            <pc:docMk/>
            <pc:sldMasterMk cId="0" sldId="2147483666"/>
            <pc:sldLayoutMk cId="0" sldId="2147483670"/>
          </pc:sldLayoutMkLst>
        </pc:sldLayoutChg>
      </pc:sldMasterChg>
    </pc:docChg>
  </pc:docChgLst>
  <pc:docChgLst>
    <pc:chgData name="Benedikte Abrahamsen" userId="S::benedikte.abrahamsen@offshorenorge.no::1c245384-ced1-4b70-91eb-3fe4c3b75bf1" providerId="AD" clId="Web-{5B2CE0B2-4809-65F8-D785-DAC92D8D4AD3}"/>
    <pc:docChg chg="addSld delSld modSld sldOrd">
      <pc:chgData name="Benedikte Abrahamsen" userId="S::benedikte.abrahamsen@offshorenorge.no::1c245384-ced1-4b70-91eb-3fe4c3b75bf1" providerId="AD" clId="Web-{5B2CE0B2-4809-65F8-D785-DAC92D8D4AD3}" dt="2023-02-23T10:21:21.971" v="570" actId="20577"/>
      <pc:docMkLst>
        <pc:docMk/>
      </pc:docMkLst>
      <pc:sldChg chg="del">
        <pc:chgData name="Benedikte Abrahamsen" userId="S::benedikte.abrahamsen@offshorenorge.no::1c245384-ced1-4b70-91eb-3fe4c3b75bf1" providerId="AD" clId="Web-{5B2CE0B2-4809-65F8-D785-DAC92D8D4AD3}" dt="2023-02-23T09:59:01.177" v="0"/>
        <pc:sldMkLst>
          <pc:docMk/>
          <pc:sldMk cId="0" sldId="260"/>
        </pc:sldMkLst>
      </pc:sldChg>
      <pc:sldChg chg="del">
        <pc:chgData name="Benedikte Abrahamsen" userId="S::benedikte.abrahamsen@offshorenorge.no::1c245384-ced1-4b70-91eb-3fe4c3b75bf1" providerId="AD" clId="Web-{5B2CE0B2-4809-65F8-D785-DAC92D8D4AD3}" dt="2023-02-23T10:02:26.977" v="128"/>
        <pc:sldMkLst>
          <pc:docMk/>
          <pc:sldMk cId="0" sldId="261"/>
        </pc:sldMkLst>
      </pc:sldChg>
      <pc:sldChg chg="del">
        <pc:chgData name="Benedikte Abrahamsen" userId="S::benedikte.abrahamsen@offshorenorge.no::1c245384-ced1-4b70-91eb-3fe4c3b75bf1" providerId="AD" clId="Web-{5B2CE0B2-4809-65F8-D785-DAC92D8D4AD3}" dt="2023-02-23T10:05:51.214" v="256"/>
        <pc:sldMkLst>
          <pc:docMk/>
          <pc:sldMk cId="0" sldId="262"/>
        </pc:sldMkLst>
      </pc:sldChg>
      <pc:sldChg chg="modSp del">
        <pc:chgData name="Benedikte Abrahamsen" userId="S::benedikte.abrahamsen@offshorenorge.no::1c245384-ced1-4b70-91eb-3fe4c3b75bf1" providerId="AD" clId="Web-{5B2CE0B2-4809-65F8-D785-DAC92D8D4AD3}" dt="2023-02-23T10:08:22.303" v="295"/>
        <pc:sldMkLst>
          <pc:docMk/>
          <pc:sldMk cId="0" sldId="263"/>
        </pc:sldMkLst>
        <pc:spChg chg="mod">
          <ac:chgData name="Benedikte Abrahamsen" userId="S::benedikte.abrahamsen@offshorenorge.no::1c245384-ced1-4b70-91eb-3fe4c3b75bf1" providerId="AD" clId="Web-{5B2CE0B2-4809-65F8-D785-DAC92D8D4AD3}" dt="2023-02-23T10:06:11.558" v="263" actId="20577"/>
          <ac:spMkLst>
            <pc:docMk/>
            <pc:sldMk cId="0" sldId="263"/>
            <ac:spMk id="3" creationId="{00000000-0000-0000-0000-000000000000}"/>
          </ac:spMkLst>
        </pc:spChg>
      </pc:sldChg>
      <pc:sldChg chg="del">
        <pc:chgData name="Benedikte Abrahamsen" userId="S::benedikte.abrahamsen@offshorenorge.no::1c245384-ced1-4b70-91eb-3fe4c3b75bf1" providerId="AD" clId="Web-{5B2CE0B2-4809-65F8-D785-DAC92D8D4AD3}" dt="2023-02-23T10:12:12.588" v="351"/>
        <pc:sldMkLst>
          <pc:docMk/>
          <pc:sldMk cId="0" sldId="264"/>
        </pc:sldMkLst>
      </pc:sldChg>
      <pc:sldChg chg="add del">
        <pc:chgData name="Benedikte Abrahamsen" userId="S::benedikte.abrahamsen@offshorenorge.no::1c245384-ced1-4b70-91eb-3fe4c3b75bf1" providerId="AD" clId="Web-{5B2CE0B2-4809-65F8-D785-DAC92D8D4AD3}" dt="2023-02-23T10:15:09.372" v="384"/>
        <pc:sldMkLst>
          <pc:docMk/>
          <pc:sldMk cId="0" sldId="265"/>
        </pc:sldMkLst>
      </pc:sldChg>
      <pc:sldChg chg="modSp ord">
        <pc:chgData name="Benedikte Abrahamsen" userId="S::benedikte.abrahamsen@offshorenorge.no::1c245384-ced1-4b70-91eb-3fe4c3b75bf1" providerId="AD" clId="Web-{5B2CE0B2-4809-65F8-D785-DAC92D8D4AD3}" dt="2023-02-23T10:02:22.289" v="127" actId="20577"/>
        <pc:sldMkLst>
          <pc:docMk/>
          <pc:sldMk cId="1204898763" sldId="280"/>
        </pc:sldMkLst>
        <pc:spChg chg="mod">
          <ac:chgData name="Benedikte Abrahamsen" userId="S::benedikte.abrahamsen@offshorenorge.no::1c245384-ced1-4b70-91eb-3fe4c3b75bf1" providerId="AD" clId="Web-{5B2CE0B2-4809-65F8-D785-DAC92D8D4AD3}" dt="2023-02-23T10:02:22.289" v="127" actId="20577"/>
          <ac:spMkLst>
            <pc:docMk/>
            <pc:sldMk cId="1204898763" sldId="280"/>
            <ac:spMk id="3" creationId="{43A7B18F-10B9-F354-738B-C45D6DEAAD39}"/>
          </ac:spMkLst>
        </pc:spChg>
      </pc:sldChg>
      <pc:sldChg chg="modSp modNotes">
        <pc:chgData name="Benedikte Abrahamsen" userId="S::benedikte.abrahamsen@offshorenorge.no::1c245384-ced1-4b70-91eb-3fe4c3b75bf1" providerId="AD" clId="Web-{5B2CE0B2-4809-65F8-D785-DAC92D8D4AD3}" dt="2023-02-23T10:05:42.245" v="255"/>
        <pc:sldMkLst>
          <pc:docMk/>
          <pc:sldMk cId="3305734940" sldId="281"/>
        </pc:sldMkLst>
        <pc:spChg chg="mod">
          <ac:chgData name="Benedikte Abrahamsen" userId="S::benedikte.abrahamsen@offshorenorge.no::1c245384-ced1-4b70-91eb-3fe4c3b75bf1" providerId="AD" clId="Web-{5B2CE0B2-4809-65F8-D785-DAC92D8D4AD3}" dt="2023-02-23T10:05:40.901" v="254" actId="20577"/>
          <ac:spMkLst>
            <pc:docMk/>
            <pc:sldMk cId="3305734940" sldId="281"/>
            <ac:spMk id="3" creationId="{43A7B18F-10B9-F354-738B-C45D6DEAAD39}"/>
          </ac:spMkLst>
        </pc:spChg>
      </pc:sldChg>
      <pc:sldChg chg="modSp modNotes">
        <pc:chgData name="Benedikte Abrahamsen" userId="S::benedikte.abrahamsen@offshorenorge.no::1c245384-ced1-4b70-91eb-3fe4c3b75bf1" providerId="AD" clId="Web-{5B2CE0B2-4809-65F8-D785-DAC92D8D4AD3}" dt="2023-02-23T10:20:53.096" v="561" actId="20577"/>
        <pc:sldMkLst>
          <pc:docMk/>
          <pc:sldMk cId="2032633408" sldId="282"/>
        </pc:sldMkLst>
        <pc:spChg chg="mod">
          <ac:chgData name="Benedikte Abrahamsen" userId="S::benedikte.abrahamsen@offshorenorge.no::1c245384-ced1-4b70-91eb-3fe4c3b75bf1" providerId="AD" clId="Web-{5B2CE0B2-4809-65F8-D785-DAC92D8D4AD3}" dt="2023-02-23T10:11:18.321" v="299" actId="20577"/>
          <ac:spMkLst>
            <pc:docMk/>
            <pc:sldMk cId="2032633408" sldId="282"/>
            <ac:spMk id="2" creationId="{A0E9D19A-A3B3-134A-7B11-A158FA02E7A1}"/>
          </ac:spMkLst>
        </pc:spChg>
        <pc:spChg chg="mod">
          <ac:chgData name="Benedikte Abrahamsen" userId="S::benedikte.abrahamsen@offshorenorge.no::1c245384-ced1-4b70-91eb-3fe4c3b75bf1" providerId="AD" clId="Web-{5B2CE0B2-4809-65F8-D785-DAC92D8D4AD3}" dt="2023-02-23T10:20:53.096" v="561" actId="20577"/>
          <ac:spMkLst>
            <pc:docMk/>
            <pc:sldMk cId="2032633408" sldId="282"/>
            <ac:spMk id="3" creationId="{43A7B18F-10B9-F354-738B-C45D6DEAAD39}"/>
          </ac:spMkLst>
        </pc:spChg>
      </pc:sldChg>
      <pc:sldChg chg="modSp modNotes">
        <pc:chgData name="Benedikte Abrahamsen" userId="S::benedikte.abrahamsen@offshorenorge.no::1c245384-ced1-4b70-91eb-3fe4c3b75bf1" providerId="AD" clId="Web-{5B2CE0B2-4809-65F8-D785-DAC92D8D4AD3}" dt="2023-02-23T10:08:11.397" v="294" actId="20577"/>
        <pc:sldMkLst>
          <pc:docMk/>
          <pc:sldMk cId="1290262398" sldId="283"/>
        </pc:sldMkLst>
        <pc:spChg chg="mod">
          <ac:chgData name="Benedikte Abrahamsen" userId="S::benedikte.abrahamsen@offshorenorge.no::1c245384-ced1-4b70-91eb-3fe4c3b75bf1" providerId="AD" clId="Web-{5B2CE0B2-4809-65F8-D785-DAC92D8D4AD3}" dt="2023-02-23T10:08:11.397" v="294" actId="20577"/>
          <ac:spMkLst>
            <pc:docMk/>
            <pc:sldMk cId="1290262398" sldId="283"/>
            <ac:spMk id="3" creationId="{43A7B18F-10B9-F354-738B-C45D6DEAAD39}"/>
          </ac:spMkLst>
        </pc:spChg>
      </pc:sldChg>
      <pc:sldChg chg="addSp delSp modSp modNotes">
        <pc:chgData name="Benedikte Abrahamsen" userId="S::benedikte.abrahamsen@offshorenorge.no::1c245384-ced1-4b70-91eb-3fe4c3b75bf1" providerId="AD" clId="Web-{5B2CE0B2-4809-65F8-D785-DAC92D8D4AD3}" dt="2023-02-23T10:13:45.527" v="377" actId="1076"/>
        <pc:sldMkLst>
          <pc:docMk/>
          <pc:sldMk cId="1095486301" sldId="284"/>
        </pc:sldMkLst>
        <pc:spChg chg="mod">
          <ac:chgData name="Benedikte Abrahamsen" userId="S::benedikte.abrahamsen@offshorenorge.no::1c245384-ced1-4b70-91eb-3fe4c3b75bf1" providerId="AD" clId="Web-{5B2CE0B2-4809-65F8-D785-DAC92D8D4AD3}" dt="2023-02-23T10:12:48.713" v="367" actId="20577"/>
          <ac:spMkLst>
            <pc:docMk/>
            <pc:sldMk cId="1095486301" sldId="284"/>
            <ac:spMk id="2" creationId="{A0E9D19A-A3B3-134A-7B11-A158FA02E7A1}"/>
          </ac:spMkLst>
        </pc:spChg>
        <pc:spChg chg="del mod">
          <ac:chgData name="Benedikte Abrahamsen" userId="S::benedikte.abrahamsen@offshorenorge.no::1c245384-ced1-4b70-91eb-3fe4c3b75bf1" providerId="AD" clId="Web-{5B2CE0B2-4809-65F8-D785-DAC92D8D4AD3}" dt="2023-02-23T10:12:29.666" v="353"/>
          <ac:spMkLst>
            <pc:docMk/>
            <pc:sldMk cId="1095486301" sldId="284"/>
            <ac:spMk id="3" creationId="{43A7B18F-10B9-F354-738B-C45D6DEAAD39}"/>
          </ac:spMkLst>
        </pc:spChg>
        <pc:picChg chg="add mod">
          <ac:chgData name="Benedikte Abrahamsen" userId="S::benedikte.abrahamsen@offshorenorge.no::1c245384-ced1-4b70-91eb-3fe4c3b75bf1" providerId="AD" clId="Web-{5B2CE0B2-4809-65F8-D785-DAC92D8D4AD3}" dt="2023-02-23T10:13:45.527" v="377" actId="1076"/>
          <ac:picMkLst>
            <pc:docMk/>
            <pc:sldMk cId="1095486301" sldId="284"/>
            <ac:picMk id="5" creationId="{48191D80-B41F-9310-4BD5-A9C65DDC6600}"/>
          </ac:picMkLst>
        </pc:picChg>
      </pc:sldChg>
      <pc:sldChg chg="modSp modNotes">
        <pc:chgData name="Benedikte Abrahamsen" userId="S::benedikte.abrahamsen@offshorenorge.no::1c245384-ced1-4b70-91eb-3fe4c3b75bf1" providerId="AD" clId="Web-{5B2CE0B2-4809-65F8-D785-DAC92D8D4AD3}" dt="2023-02-23T10:21:21.971" v="570" actId="20577"/>
        <pc:sldMkLst>
          <pc:docMk/>
          <pc:sldMk cId="1653765366" sldId="285"/>
        </pc:sldMkLst>
        <pc:spChg chg="mod">
          <ac:chgData name="Benedikte Abrahamsen" userId="S::benedikte.abrahamsen@offshorenorge.no::1c245384-ced1-4b70-91eb-3fe4c3b75bf1" providerId="AD" clId="Web-{5B2CE0B2-4809-65F8-D785-DAC92D8D4AD3}" dt="2023-02-23T10:16:05.248" v="402" actId="20577"/>
          <ac:spMkLst>
            <pc:docMk/>
            <pc:sldMk cId="1653765366" sldId="285"/>
            <ac:spMk id="2" creationId="{A0E9D19A-A3B3-134A-7B11-A158FA02E7A1}"/>
          </ac:spMkLst>
        </pc:spChg>
        <pc:spChg chg="mod">
          <ac:chgData name="Benedikte Abrahamsen" userId="S::benedikte.abrahamsen@offshorenorge.no::1c245384-ced1-4b70-91eb-3fe4c3b75bf1" providerId="AD" clId="Web-{5B2CE0B2-4809-65F8-D785-DAC92D8D4AD3}" dt="2023-02-23T10:21:21.971" v="570" actId="20577"/>
          <ac:spMkLst>
            <pc:docMk/>
            <pc:sldMk cId="1653765366" sldId="285"/>
            <ac:spMk id="3" creationId="{43A7B18F-10B9-F354-738B-C45D6DEAAD39}"/>
          </ac:spMkLst>
        </pc:spChg>
      </pc:sldChg>
      <pc:sldChg chg="add ord replId">
        <pc:chgData name="Benedikte Abrahamsen" userId="S::benedikte.abrahamsen@offshorenorge.no::1c245384-ced1-4b70-91eb-3fe4c3b75bf1" providerId="AD" clId="Web-{5B2CE0B2-4809-65F8-D785-DAC92D8D4AD3}" dt="2023-02-23T10:14:59.215" v="382"/>
        <pc:sldMkLst>
          <pc:docMk/>
          <pc:sldMk cId="3298824240" sldId="286"/>
        </pc:sldMkLst>
      </pc:sldChg>
      <pc:sldChg chg="add ord replId">
        <pc:chgData name="Benedikte Abrahamsen" userId="S::benedikte.abrahamsen@offshorenorge.no::1c245384-ced1-4b70-91eb-3fe4c3b75bf1" providerId="AD" clId="Web-{5B2CE0B2-4809-65F8-D785-DAC92D8D4AD3}" dt="2023-02-23T10:15:00.950" v="383"/>
        <pc:sldMkLst>
          <pc:docMk/>
          <pc:sldMk cId="4062828672" sldId="287"/>
        </pc:sldMkLst>
      </pc:sldChg>
      <pc:sldChg chg="add ord replId">
        <pc:chgData name="Benedikte Abrahamsen" userId="S::benedikte.abrahamsen@offshorenorge.no::1c245384-ced1-4b70-91eb-3fe4c3b75bf1" providerId="AD" clId="Web-{5B2CE0B2-4809-65F8-D785-DAC92D8D4AD3}" dt="2023-02-23T10:15:18.481" v="387"/>
        <pc:sldMkLst>
          <pc:docMk/>
          <pc:sldMk cId="3229058777" sldId="288"/>
        </pc:sldMkLst>
      </pc:sldChg>
      <pc:sldChg chg="add ord replId">
        <pc:chgData name="Benedikte Abrahamsen" userId="S::benedikte.abrahamsen@offshorenorge.no::1c245384-ced1-4b70-91eb-3fe4c3b75bf1" providerId="AD" clId="Web-{5B2CE0B2-4809-65F8-D785-DAC92D8D4AD3}" dt="2023-02-23T10:15:20.169" v="388"/>
        <pc:sldMkLst>
          <pc:docMk/>
          <pc:sldMk cId="405685022" sldId="289"/>
        </pc:sldMkLst>
      </pc:sldChg>
      <pc:sldChg chg="add ord replId">
        <pc:chgData name="Benedikte Abrahamsen" userId="S::benedikte.abrahamsen@offshorenorge.no::1c245384-ced1-4b70-91eb-3fe4c3b75bf1" providerId="AD" clId="Web-{5B2CE0B2-4809-65F8-D785-DAC92D8D4AD3}" dt="2023-02-23T10:15:24.309" v="390"/>
        <pc:sldMkLst>
          <pc:docMk/>
          <pc:sldMk cId="265822172" sldId="290"/>
        </pc:sldMkLst>
      </pc:sldChg>
      <pc:sldChg chg="add ord replId">
        <pc:chgData name="Benedikte Abrahamsen" userId="S::benedikte.abrahamsen@offshorenorge.no::1c245384-ced1-4b70-91eb-3fe4c3b75bf1" providerId="AD" clId="Web-{5B2CE0B2-4809-65F8-D785-DAC92D8D4AD3}" dt="2023-02-23T10:15:34.450" v="396"/>
        <pc:sldMkLst>
          <pc:docMk/>
          <pc:sldMk cId="1107966678" sldId="291"/>
        </pc:sldMkLst>
      </pc:sldChg>
      <pc:sldChg chg="add ord replId">
        <pc:chgData name="Benedikte Abrahamsen" userId="S::benedikte.abrahamsen@offshorenorge.no::1c245384-ced1-4b70-91eb-3fe4c3b75bf1" providerId="AD" clId="Web-{5B2CE0B2-4809-65F8-D785-DAC92D8D4AD3}" dt="2023-02-23T10:15:32.669" v="395"/>
        <pc:sldMkLst>
          <pc:docMk/>
          <pc:sldMk cId="1480986646" sldId="292"/>
        </pc:sldMkLst>
      </pc:sldChg>
      <pc:sldChg chg="add ord replId">
        <pc:chgData name="Benedikte Abrahamsen" userId="S::benedikte.abrahamsen@offshorenorge.no::1c245384-ced1-4b70-91eb-3fe4c3b75bf1" providerId="AD" clId="Web-{5B2CE0B2-4809-65F8-D785-DAC92D8D4AD3}" dt="2023-02-23T10:15:31.325" v="394"/>
        <pc:sldMkLst>
          <pc:docMk/>
          <pc:sldMk cId="3499438730" sldId="293"/>
        </pc:sldMkLst>
      </pc:sldChg>
    </pc:docChg>
  </pc:docChgLst>
  <pc:docChgLst>
    <pc:chgData name="Benedikte Abrahamsen" userId="1c245384-ced1-4b70-91eb-3fe4c3b75bf1" providerId="ADAL" clId="{58EAF13A-132F-478E-991E-46547B3E9E5F}"/>
    <pc:docChg chg="undo custSel delSld modSld delMainMaster">
      <pc:chgData name="Benedikte Abrahamsen" userId="1c245384-ced1-4b70-91eb-3fe4c3b75bf1" providerId="ADAL" clId="{58EAF13A-132F-478E-991E-46547B3E9E5F}" dt="2023-02-23T15:58:03.873" v="1262" actId="20577"/>
      <pc:docMkLst>
        <pc:docMk/>
      </pc:docMkLst>
      <pc:sldChg chg="modSp del mod">
        <pc:chgData name="Benedikte Abrahamsen" userId="1c245384-ced1-4b70-91eb-3fe4c3b75bf1" providerId="ADAL" clId="{58EAF13A-132F-478E-991E-46547B3E9E5F}" dt="2023-02-23T10:36:32.770" v="38" actId="47"/>
        <pc:sldMkLst>
          <pc:docMk/>
          <pc:sldMk cId="0" sldId="266"/>
        </pc:sldMkLst>
        <pc:spChg chg="mod">
          <ac:chgData name="Benedikte Abrahamsen" userId="1c245384-ced1-4b70-91eb-3fe4c3b75bf1" providerId="ADAL" clId="{58EAF13A-132F-478E-991E-46547B3E9E5F}" dt="2023-02-23T10:32:47.404" v="33" actId="14100"/>
          <ac:spMkLst>
            <pc:docMk/>
            <pc:sldMk cId="0" sldId="266"/>
            <ac:spMk id="3" creationId="{00000000-0000-0000-0000-000000000000}"/>
          </ac:spMkLst>
        </pc:spChg>
      </pc:sldChg>
      <pc:sldChg chg="del">
        <pc:chgData name="Benedikte Abrahamsen" userId="1c245384-ced1-4b70-91eb-3fe4c3b75bf1" providerId="ADAL" clId="{58EAF13A-132F-478E-991E-46547B3E9E5F}" dt="2023-02-23T14:23:11.929" v="471" actId="47"/>
        <pc:sldMkLst>
          <pc:docMk/>
          <pc:sldMk cId="0" sldId="267"/>
        </pc:sldMkLst>
      </pc:sldChg>
      <pc:sldChg chg="del">
        <pc:chgData name="Benedikte Abrahamsen" userId="1c245384-ced1-4b70-91eb-3fe4c3b75bf1" providerId="ADAL" clId="{58EAF13A-132F-478E-991E-46547B3E9E5F}" dt="2023-02-23T14:32:46.902" v="474" actId="47"/>
        <pc:sldMkLst>
          <pc:docMk/>
          <pc:sldMk cId="0" sldId="268"/>
        </pc:sldMkLst>
      </pc:sldChg>
      <pc:sldChg chg="del">
        <pc:chgData name="Benedikte Abrahamsen" userId="1c245384-ced1-4b70-91eb-3fe4c3b75bf1" providerId="ADAL" clId="{58EAF13A-132F-478E-991E-46547B3E9E5F}" dt="2023-02-23T14:33:28.585" v="482" actId="47"/>
        <pc:sldMkLst>
          <pc:docMk/>
          <pc:sldMk cId="0" sldId="269"/>
        </pc:sldMkLst>
      </pc:sldChg>
      <pc:sldChg chg="del">
        <pc:chgData name="Benedikte Abrahamsen" userId="1c245384-ced1-4b70-91eb-3fe4c3b75bf1" providerId="ADAL" clId="{58EAF13A-132F-478E-991E-46547B3E9E5F}" dt="2023-02-23T14:33:49.275" v="486" actId="47"/>
        <pc:sldMkLst>
          <pc:docMk/>
          <pc:sldMk cId="0" sldId="270"/>
        </pc:sldMkLst>
      </pc:sldChg>
      <pc:sldChg chg="del">
        <pc:chgData name="Benedikte Abrahamsen" userId="1c245384-ced1-4b70-91eb-3fe4c3b75bf1" providerId="ADAL" clId="{58EAF13A-132F-478E-991E-46547B3E9E5F}" dt="2023-02-23T14:35:33.074" v="522" actId="47"/>
        <pc:sldMkLst>
          <pc:docMk/>
          <pc:sldMk cId="0" sldId="271"/>
        </pc:sldMkLst>
      </pc:sldChg>
      <pc:sldChg chg="del">
        <pc:chgData name="Benedikte Abrahamsen" userId="1c245384-ced1-4b70-91eb-3fe4c3b75bf1" providerId="ADAL" clId="{58EAF13A-132F-478E-991E-46547B3E9E5F}" dt="2023-02-23T14:36:25.575" v="551" actId="47"/>
        <pc:sldMkLst>
          <pc:docMk/>
          <pc:sldMk cId="0" sldId="272"/>
        </pc:sldMkLst>
      </pc:sldChg>
      <pc:sldChg chg="modSp del mod">
        <pc:chgData name="Benedikte Abrahamsen" userId="1c245384-ced1-4b70-91eb-3fe4c3b75bf1" providerId="ADAL" clId="{58EAF13A-132F-478E-991E-46547B3E9E5F}" dt="2023-02-23T14:42:23.292" v="761" actId="47"/>
        <pc:sldMkLst>
          <pc:docMk/>
          <pc:sldMk cId="0" sldId="273"/>
        </pc:sldMkLst>
        <pc:spChg chg="mod">
          <ac:chgData name="Benedikte Abrahamsen" userId="1c245384-ced1-4b70-91eb-3fe4c3b75bf1" providerId="ADAL" clId="{58EAF13A-132F-478E-991E-46547B3E9E5F}" dt="2023-02-23T14:36:42.400" v="553"/>
          <ac:spMkLst>
            <pc:docMk/>
            <pc:sldMk cId="0" sldId="273"/>
            <ac:spMk id="2" creationId="{00000000-0000-0000-0000-000000000000}"/>
          </ac:spMkLst>
        </pc:spChg>
      </pc:sldChg>
      <pc:sldChg chg="del">
        <pc:chgData name="Benedikte Abrahamsen" userId="1c245384-ced1-4b70-91eb-3fe4c3b75bf1" providerId="ADAL" clId="{58EAF13A-132F-478E-991E-46547B3E9E5F}" dt="2023-02-23T14:48:43.282" v="1261" actId="47"/>
        <pc:sldMkLst>
          <pc:docMk/>
          <pc:sldMk cId="0" sldId="274"/>
        </pc:sldMkLst>
      </pc:sldChg>
      <pc:sldChg chg="modSp mod">
        <pc:chgData name="Benedikte Abrahamsen" userId="1c245384-ced1-4b70-91eb-3fe4c3b75bf1" providerId="ADAL" clId="{58EAF13A-132F-478E-991E-46547B3E9E5F}" dt="2023-02-23T10:28:17.600" v="0" actId="20577"/>
        <pc:sldMkLst>
          <pc:docMk/>
          <pc:sldMk cId="2352612147" sldId="275"/>
        </pc:sldMkLst>
        <pc:spChg chg="mod">
          <ac:chgData name="Benedikte Abrahamsen" userId="1c245384-ced1-4b70-91eb-3fe4c3b75bf1" providerId="ADAL" clId="{58EAF13A-132F-478E-991E-46547B3E9E5F}" dt="2023-02-23T10:28:17.600" v="0" actId="20577"/>
          <ac:spMkLst>
            <pc:docMk/>
            <pc:sldMk cId="2352612147" sldId="275"/>
            <ac:spMk id="4" creationId="{B948344C-A952-1F7A-C53B-A6464CE45957}"/>
          </ac:spMkLst>
        </pc:spChg>
      </pc:sldChg>
      <pc:sldChg chg="modSp mod">
        <pc:chgData name="Benedikte Abrahamsen" userId="1c245384-ced1-4b70-91eb-3fe4c3b75bf1" providerId="ADAL" clId="{58EAF13A-132F-478E-991E-46547B3E9E5F}" dt="2023-02-23T15:58:03.873" v="1262" actId="20577"/>
        <pc:sldMkLst>
          <pc:docMk/>
          <pc:sldMk cId="1976200854" sldId="276"/>
        </pc:sldMkLst>
        <pc:spChg chg="mod">
          <ac:chgData name="Benedikte Abrahamsen" userId="1c245384-ced1-4b70-91eb-3fe4c3b75bf1" providerId="ADAL" clId="{58EAF13A-132F-478E-991E-46547B3E9E5F}" dt="2023-02-23T15:58:03.873" v="1262" actId="20577"/>
          <ac:spMkLst>
            <pc:docMk/>
            <pc:sldMk cId="1976200854" sldId="276"/>
            <ac:spMk id="3" creationId="{F8CBE4F9-79F8-07DF-8BC6-5BD034C058D2}"/>
          </ac:spMkLst>
        </pc:spChg>
      </pc:sldChg>
      <pc:sldChg chg="modSp mod">
        <pc:chgData name="Benedikte Abrahamsen" userId="1c245384-ced1-4b70-91eb-3fe4c3b75bf1" providerId="ADAL" clId="{58EAF13A-132F-478E-991E-46547B3E9E5F}" dt="2023-02-23T14:34:45.228" v="511" actId="20577"/>
        <pc:sldMkLst>
          <pc:docMk/>
          <pc:sldMk cId="440157840" sldId="277"/>
        </pc:sldMkLst>
        <pc:spChg chg="mod">
          <ac:chgData name="Benedikte Abrahamsen" userId="1c245384-ced1-4b70-91eb-3fe4c3b75bf1" providerId="ADAL" clId="{58EAF13A-132F-478E-991E-46547B3E9E5F}" dt="2023-02-23T14:34:45.228" v="511" actId="20577"/>
          <ac:spMkLst>
            <pc:docMk/>
            <pc:sldMk cId="440157840" sldId="277"/>
            <ac:spMk id="3" creationId="{F8CBE4F9-79F8-07DF-8BC6-5BD034C058D2}"/>
          </ac:spMkLst>
        </pc:spChg>
      </pc:sldChg>
      <pc:sldChg chg="modSp mod">
        <pc:chgData name="Benedikte Abrahamsen" userId="1c245384-ced1-4b70-91eb-3fe4c3b75bf1" providerId="ADAL" clId="{58EAF13A-132F-478E-991E-46547B3E9E5F}" dt="2023-02-23T14:34:47.923" v="512" actId="20577"/>
        <pc:sldMkLst>
          <pc:docMk/>
          <pc:sldMk cId="3828203145" sldId="278"/>
        </pc:sldMkLst>
        <pc:spChg chg="mod">
          <ac:chgData name="Benedikte Abrahamsen" userId="1c245384-ced1-4b70-91eb-3fe4c3b75bf1" providerId="ADAL" clId="{58EAF13A-132F-478E-991E-46547B3E9E5F}" dt="2023-02-23T14:34:47.923" v="512" actId="20577"/>
          <ac:spMkLst>
            <pc:docMk/>
            <pc:sldMk cId="3828203145" sldId="278"/>
            <ac:spMk id="3" creationId="{F8CBE4F9-79F8-07DF-8BC6-5BD034C058D2}"/>
          </ac:spMkLst>
        </pc:spChg>
      </pc:sldChg>
      <pc:sldChg chg="modSp mod">
        <pc:chgData name="Benedikte Abrahamsen" userId="1c245384-ced1-4b70-91eb-3fe4c3b75bf1" providerId="ADAL" clId="{58EAF13A-132F-478E-991E-46547B3E9E5F}" dt="2023-02-23T14:34:50.957" v="513" actId="20577"/>
        <pc:sldMkLst>
          <pc:docMk/>
          <pc:sldMk cId="1406883563" sldId="279"/>
        </pc:sldMkLst>
        <pc:spChg chg="mod">
          <ac:chgData name="Benedikte Abrahamsen" userId="1c245384-ced1-4b70-91eb-3fe4c3b75bf1" providerId="ADAL" clId="{58EAF13A-132F-478E-991E-46547B3E9E5F}" dt="2023-02-23T14:34:50.957" v="513" actId="20577"/>
          <ac:spMkLst>
            <pc:docMk/>
            <pc:sldMk cId="1406883563" sldId="279"/>
            <ac:spMk id="3" creationId="{F8CBE4F9-79F8-07DF-8BC6-5BD034C058D2}"/>
          </ac:spMkLst>
        </pc:spChg>
      </pc:sldChg>
      <pc:sldChg chg="modSp mod">
        <pc:chgData name="Benedikte Abrahamsen" userId="1c245384-ced1-4b70-91eb-3fe4c3b75bf1" providerId="ADAL" clId="{58EAF13A-132F-478E-991E-46547B3E9E5F}" dt="2023-02-23T14:34:54.210" v="514" actId="20577"/>
        <pc:sldMkLst>
          <pc:docMk/>
          <pc:sldMk cId="1204898763" sldId="280"/>
        </pc:sldMkLst>
        <pc:spChg chg="mod">
          <ac:chgData name="Benedikte Abrahamsen" userId="1c245384-ced1-4b70-91eb-3fe4c3b75bf1" providerId="ADAL" clId="{58EAF13A-132F-478E-991E-46547B3E9E5F}" dt="2023-02-23T14:34:54.210" v="514" actId="20577"/>
          <ac:spMkLst>
            <pc:docMk/>
            <pc:sldMk cId="1204898763" sldId="280"/>
            <ac:spMk id="3" creationId="{43A7B18F-10B9-F354-738B-C45D6DEAAD39}"/>
          </ac:spMkLst>
        </pc:spChg>
      </pc:sldChg>
      <pc:sldChg chg="modSp mod">
        <pc:chgData name="Benedikte Abrahamsen" userId="1c245384-ced1-4b70-91eb-3fe4c3b75bf1" providerId="ADAL" clId="{58EAF13A-132F-478E-991E-46547B3E9E5F}" dt="2023-02-23T14:34:57.315" v="515" actId="20577"/>
        <pc:sldMkLst>
          <pc:docMk/>
          <pc:sldMk cId="3305734940" sldId="281"/>
        </pc:sldMkLst>
        <pc:spChg chg="mod">
          <ac:chgData name="Benedikte Abrahamsen" userId="1c245384-ced1-4b70-91eb-3fe4c3b75bf1" providerId="ADAL" clId="{58EAF13A-132F-478E-991E-46547B3E9E5F}" dt="2023-02-23T14:34:57.315" v="515" actId="20577"/>
          <ac:spMkLst>
            <pc:docMk/>
            <pc:sldMk cId="3305734940" sldId="281"/>
            <ac:spMk id="3" creationId="{43A7B18F-10B9-F354-738B-C45D6DEAAD39}"/>
          </ac:spMkLst>
        </pc:spChg>
      </pc:sldChg>
      <pc:sldChg chg="modSp mod">
        <pc:chgData name="Benedikte Abrahamsen" userId="1c245384-ced1-4b70-91eb-3fe4c3b75bf1" providerId="ADAL" clId="{58EAF13A-132F-478E-991E-46547B3E9E5F}" dt="2023-02-23T14:35:00.790" v="516" actId="20577"/>
        <pc:sldMkLst>
          <pc:docMk/>
          <pc:sldMk cId="1290262398" sldId="283"/>
        </pc:sldMkLst>
        <pc:spChg chg="mod">
          <ac:chgData name="Benedikte Abrahamsen" userId="1c245384-ced1-4b70-91eb-3fe4c3b75bf1" providerId="ADAL" clId="{58EAF13A-132F-478E-991E-46547B3E9E5F}" dt="2023-02-23T14:35:00.790" v="516" actId="20577"/>
          <ac:spMkLst>
            <pc:docMk/>
            <pc:sldMk cId="1290262398" sldId="283"/>
            <ac:spMk id="3" creationId="{43A7B18F-10B9-F354-738B-C45D6DEAAD39}"/>
          </ac:spMkLst>
        </pc:spChg>
      </pc:sldChg>
      <pc:sldChg chg="modSp mod modNotesTx">
        <pc:chgData name="Benedikte Abrahamsen" userId="1c245384-ced1-4b70-91eb-3fe4c3b75bf1" providerId="ADAL" clId="{58EAF13A-132F-478E-991E-46547B3E9E5F}" dt="2023-02-23T10:36:38.110" v="39" actId="207"/>
        <pc:sldMkLst>
          <pc:docMk/>
          <pc:sldMk cId="1653765366" sldId="285"/>
        </pc:sldMkLst>
        <pc:spChg chg="mod">
          <ac:chgData name="Benedikte Abrahamsen" userId="1c245384-ced1-4b70-91eb-3fe4c3b75bf1" providerId="ADAL" clId="{58EAF13A-132F-478E-991E-46547B3E9E5F}" dt="2023-02-23T10:36:38.110" v="39" actId="207"/>
          <ac:spMkLst>
            <pc:docMk/>
            <pc:sldMk cId="1653765366" sldId="285"/>
            <ac:spMk id="3" creationId="{43A7B18F-10B9-F354-738B-C45D6DEAAD39}"/>
          </ac:spMkLst>
        </pc:spChg>
      </pc:sldChg>
      <pc:sldChg chg="modSp mod modNotesTx">
        <pc:chgData name="Benedikte Abrahamsen" userId="1c245384-ced1-4b70-91eb-3fe4c3b75bf1" providerId="ADAL" clId="{58EAF13A-132F-478E-991E-46547B3E9E5F}" dt="2023-02-23T14:33:00.460" v="475" actId="255"/>
        <pc:sldMkLst>
          <pc:docMk/>
          <pc:sldMk cId="3298824240" sldId="286"/>
        </pc:sldMkLst>
        <pc:spChg chg="mod">
          <ac:chgData name="Benedikte Abrahamsen" userId="1c245384-ced1-4b70-91eb-3fe4c3b75bf1" providerId="ADAL" clId="{58EAF13A-132F-478E-991E-46547B3E9E5F}" dt="2023-02-23T10:39:23.363" v="61" actId="20577"/>
          <ac:spMkLst>
            <pc:docMk/>
            <pc:sldMk cId="3298824240" sldId="286"/>
            <ac:spMk id="2" creationId="{A0E9D19A-A3B3-134A-7B11-A158FA02E7A1}"/>
          </ac:spMkLst>
        </pc:spChg>
        <pc:spChg chg="mod">
          <ac:chgData name="Benedikte Abrahamsen" userId="1c245384-ced1-4b70-91eb-3fe4c3b75bf1" providerId="ADAL" clId="{58EAF13A-132F-478E-991E-46547B3E9E5F}" dt="2023-02-23T14:33:00.460" v="475" actId="255"/>
          <ac:spMkLst>
            <pc:docMk/>
            <pc:sldMk cId="3298824240" sldId="286"/>
            <ac:spMk id="3" creationId="{43A7B18F-10B9-F354-738B-C45D6DEAAD39}"/>
          </ac:spMkLst>
        </pc:spChg>
      </pc:sldChg>
      <pc:sldChg chg="modSp mod">
        <pc:chgData name="Benedikte Abrahamsen" userId="1c245384-ced1-4b70-91eb-3fe4c3b75bf1" providerId="ADAL" clId="{58EAF13A-132F-478E-991E-46547B3E9E5F}" dt="2023-02-23T14:33:04.962" v="476" actId="255"/>
        <pc:sldMkLst>
          <pc:docMk/>
          <pc:sldMk cId="4062828672" sldId="287"/>
        </pc:sldMkLst>
        <pc:spChg chg="mod">
          <ac:chgData name="Benedikte Abrahamsen" userId="1c245384-ced1-4b70-91eb-3fe4c3b75bf1" providerId="ADAL" clId="{58EAF13A-132F-478E-991E-46547B3E9E5F}" dt="2023-02-23T14:23:20.561" v="472"/>
          <ac:spMkLst>
            <pc:docMk/>
            <pc:sldMk cId="4062828672" sldId="287"/>
            <ac:spMk id="2" creationId="{A0E9D19A-A3B3-134A-7B11-A158FA02E7A1}"/>
          </ac:spMkLst>
        </pc:spChg>
        <pc:spChg chg="mod">
          <ac:chgData name="Benedikte Abrahamsen" userId="1c245384-ced1-4b70-91eb-3fe4c3b75bf1" providerId="ADAL" clId="{58EAF13A-132F-478E-991E-46547B3E9E5F}" dt="2023-02-23T14:33:04.962" v="476" actId="255"/>
          <ac:spMkLst>
            <pc:docMk/>
            <pc:sldMk cId="4062828672" sldId="287"/>
            <ac:spMk id="3" creationId="{43A7B18F-10B9-F354-738B-C45D6DEAAD39}"/>
          </ac:spMkLst>
        </pc:spChg>
      </pc:sldChg>
      <pc:sldChg chg="modSp mod">
        <pc:chgData name="Benedikte Abrahamsen" userId="1c245384-ced1-4b70-91eb-3fe4c3b75bf1" providerId="ADAL" clId="{58EAF13A-132F-478E-991E-46547B3E9E5F}" dt="2023-02-23T14:33:26.842" v="481" actId="255"/>
        <pc:sldMkLst>
          <pc:docMk/>
          <pc:sldMk cId="3229058777" sldId="288"/>
        </pc:sldMkLst>
        <pc:spChg chg="mod">
          <ac:chgData name="Benedikte Abrahamsen" userId="1c245384-ced1-4b70-91eb-3fe4c3b75bf1" providerId="ADAL" clId="{58EAF13A-132F-478E-991E-46547B3E9E5F}" dt="2023-02-23T14:33:15.227" v="477"/>
          <ac:spMkLst>
            <pc:docMk/>
            <pc:sldMk cId="3229058777" sldId="288"/>
            <ac:spMk id="2" creationId="{A0E9D19A-A3B3-134A-7B11-A158FA02E7A1}"/>
          </ac:spMkLst>
        </pc:spChg>
        <pc:spChg chg="mod">
          <ac:chgData name="Benedikte Abrahamsen" userId="1c245384-ced1-4b70-91eb-3fe4c3b75bf1" providerId="ADAL" clId="{58EAF13A-132F-478E-991E-46547B3E9E5F}" dt="2023-02-23T14:33:26.842" v="481" actId="255"/>
          <ac:spMkLst>
            <pc:docMk/>
            <pc:sldMk cId="3229058777" sldId="288"/>
            <ac:spMk id="3" creationId="{43A7B18F-10B9-F354-738B-C45D6DEAAD39}"/>
          </ac:spMkLst>
        </pc:spChg>
      </pc:sldChg>
      <pc:sldChg chg="modSp mod">
        <pc:chgData name="Benedikte Abrahamsen" userId="1c245384-ced1-4b70-91eb-3fe4c3b75bf1" providerId="ADAL" clId="{58EAF13A-132F-478E-991E-46547B3E9E5F}" dt="2023-02-23T14:33:47.399" v="485" actId="255"/>
        <pc:sldMkLst>
          <pc:docMk/>
          <pc:sldMk cId="405685022" sldId="289"/>
        </pc:sldMkLst>
        <pc:spChg chg="mod">
          <ac:chgData name="Benedikte Abrahamsen" userId="1c245384-ced1-4b70-91eb-3fe4c3b75bf1" providerId="ADAL" clId="{58EAF13A-132F-478E-991E-46547B3E9E5F}" dt="2023-02-23T14:33:37.665" v="483"/>
          <ac:spMkLst>
            <pc:docMk/>
            <pc:sldMk cId="405685022" sldId="289"/>
            <ac:spMk id="2" creationId="{A0E9D19A-A3B3-134A-7B11-A158FA02E7A1}"/>
          </ac:spMkLst>
        </pc:spChg>
        <pc:spChg chg="mod">
          <ac:chgData name="Benedikte Abrahamsen" userId="1c245384-ced1-4b70-91eb-3fe4c3b75bf1" providerId="ADAL" clId="{58EAF13A-132F-478E-991E-46547B3E9E5F}" dt="2023-02-23T14:33:47.399" v="485" actId="255"/>
          <ac:spMkLst>
            <pc:docMk/>
            <pc:sldMk cId="405685022" sldId="289"/>
            <ac:spMk id="3" creationId="{43A7B18F-10B9-F354-738B-C45D6DEAAD39}"/>
          </ac:spMkLst>
        </pc:spChg>
      </pc:sldChg>
      <pc:sldChg chg="modSp mod">
        <pc:chgData name="Benedikte Abrahamsen" userId="1c245384-ced1-4b70-91eb-3fe4c3b75bf1" providerId="ADAL" clId="{58EAF13A-132F-478E-991E-46547B3E9E5F}" dt="2023-02-23T14:35:26.573" v="521" actId="20577"/>
        <pc:sldMkLst>
          <pc:docMk/>
          <pc:sldMk cId="265822172" sldId="290"/>
        </pc:sldMkLst>
        <pc:spChg chg="mod">
          <ac:chgData name="Benedikte Abrahamsen" userId="1c245384-ced1-4b70-91eb-3fe4c3b75bf1" providerId="ADAL" clId="{58EAF13A-132F-478E-991E-46547B3E9E5F}" dt="2023-02-23T14:33:55.210" v="487"/>
          <ac:spMkLst>
            <pc:docMk/>
            <pc:sldMk cId="265822172" sldId="290"/>
            <ac:spMk id="2" creationId="{A0E9D19A-A3B3-134A-7B11-A158FA02E7A1}"/>
          </ac:spMkLst>
        </pc:spChg>
        <pc:spChg chg="mod">
          <ac:chgData name="Benedikte Abrahamsen" userId="1c245384-ced1-4b70-91eb-3fe4c3b75bf1" providerId="ADAL" clId="{58EAF13A-132F-478E-991E-46547B3E9E5F}" dt="2023-02-23T14:35:26.573" v="521" actId="20577"/>
          <ac:spMkLst>
            <pc:docMk/>
            <pc:sldMk cId="265822172" sldId="290"/>
            <ac:spMk id="3" creationId="{43A7B18F-10B9-F354-738B-C45D6DEAAD39}"/>
          </ac:spMkLst>
        </pc:spChg>
      </pc:sldChg>
      <pc:sldChg chg="addSp delSp modSp mod modClrScheme chgLayout modNotesTx">
        <pc:chgData name="Benedikte Abrahamsen" userId="1c245384-ced1-4b70-91eb-3fe4c3b75bf1" providerId="ADAL" clId="{58EAF13A-132F-478E-991E-46547B3E9E5F}" dt="2023-02-23T14:48:41.379" v="1260" actId="20577"/>
        <pc:sldMkLst>
          <pc:docMk/>
          <pc:sldMk cId="1107966678" sldId="291"/>
        </pc:sldMkLst>
        <pc:spChg chg="mod ord">
          <ac:chgData name="Benedikte Abrahamsen" userId="1c245384-ced1-4b70-91eb-3fe4c3b75bf1" providerId="ADAL" clId="{58EAF13A-132F-478E-991E-46547B3E9E5F}" dt="2023-02-23T14:42:57.548" v="765" actId="700"/>
          <ac:spMkLst>
            <pc:docMk/>
            <pc:sldMk cId="1107966678" sldId="291"/>
            <ac:spMk id="2" creationId="{A0E9D19A-A3B3-134A-7B11-A158FA02E7A1}"/>
          </ac:spMkLst>
        </pc:spChg>
        <pc:spChg chg="mod ord">
          <ac:chgData name="Benedikte Abrahamsen" userId="1c245384-ced1-4b70-91eb-3fe4c3b75bf1" providerId="ADAL" clId="{58EAF13A-132F-478E-991E-46547B3E9E5F}" dt="2023-02-23T14:46:49.071" v="1081" actId="20577"/>
          <ac:spMkLst>
            <pc:docMk/>
            <pc:sldMk cId="1107966678" sldId="291"/>
            <ac:spMk id="3" creationId="{43A7B18F-10B9-F354-738B-C45D6DEAAD39}"/>
          </ac:spMkLst>
        </pc:spChg>
        <pc:spChg chg="add del mod ord">
          <ac:chgData name="Benedikte Abrahamsen" userId="1c245384-ced1-4b70-91eb-3fe4c3b75bf1" providerId="ADAL" clId="{58EAF13A-132F-478E-991E-46547B3E9E5F}" dt="2023-02-23T14:43:04.919" v="766" actId="478"/>
          <ac:spMkLst>
            <pc:docMk/>
            <pc:sldMk cId="1107966678" sldId="291"/>
            <ac:spMk id="4" creationId="{82D3F0D8-C9E4-2633-438A-27FE39A990CE}"/>
          </ac:spMkLst>
        </pc:spChg>
        <pc:spChg chg="add del mod ord">
          <ac:chgData name="Benedikte Abrahamsen" userId="1c245384-ced1-4b70-91eb-3fe4c3b75bf1" providerId="ADAL" clId="{58EAF13A-132F-478E-991E-46547B3E9E5F}" dt="2023-02-23T14:43:05.580" v="767" actId="478"/>
          <ac:spMkLst>
            <pc:docMk/>
            <pc:sldMk cId="1107966678" sldId="291"/>
            <ac:spMk id="5" creationId="{43A7FBD0-D366-A626-F934-E0547F47FCEE}"/>
          </ac:spMkLst>
        </pc:spChg>
        <pc:spChg chg="add mod ord">
          <ac:chgData name="Benedikte Abrahamsen" userId="1c245384-ced1-4b70-91eb-3fe4c3b75bf1" providerId="ADAL" clId="{58EAF13A-132F-478E-991E-46547B3E9E5F}" dt="2023-02-23T14:48:36.343" v="1259" actId="20577"/>
          <ac:spMkLst>
            <pc:docMk/>
            <pc:sldMk cId="1107966678" sldId="291"/>
            <ac:spMk id="6" creationId="{9132BFB6-C076-B5C4-4675-6810F8699E53}"/>
          </ac:spMkLst>
        </pc:spChg>
      </pc:sldChg>
      <pc:sldChg chg="modSp mod modNotesTx">
        <pc:chgData name="Benedikte Abrahamsen" userId="1c245384-ced1-4b70-91eb-3fe4c3b75bf1" providerId="ADAL" clId="{58EAF13A-132F-478E-991E-46547B3E9E5F}" dt="2023-02-23T14:42:11.681" v="760" actId="20577"/>
        <pc:sldMkLst>
          <pc:docMk/>
          <pc:sldMk cId="1480986646" sldId="292"/>
        </pc:sldMkLst>
        <pc:spChg chg="mod">
          <ac:chgData name="Benedikte Abrahamsen" userId="1c245384-ced1-4b70-91eb-3fe4c3b75bf1" providerId="ADAL" clId="{58EAF13A-132F-478E-991E-46547B3E9E5F}" dt="2023-02-23T14:36:47.412" v="554"/>
          <ac:spMkLst>
            <pc:docMk/>
            <pc:sldMk cId="1480986646" sldId="292"/>
            <ac:spMk id="2" creationId="{A0E9D19A-A3B3-134A-7B11-A158FA02E7A1}"/>
          </ac:spMkLst>
        </pc:spChg>
        <pc:spChg chg="mod">
          <ac:chgData name="Benedikte Abrahamsen" userId="1c245384-ced1-4b70-91eb-3fe4c3b75bf1" providerId="ADAL" clId="{58EAF13A-132F-478E-991E-46547B3E9E5F}" dt="2023-02-23T14:42:11.681" v="760" actId="20577"/>
          <ac:spMkLst>
            <pc:docMk/>
            <pc:sldMk cId="1480986646" sldId="292"/>
            <ac:spMk id="3" creationId="{43A7B18F-10B9-F354-738B-C45D6DEAAD39}"/>
          </ac:spMkLst>
        </pc:spChg>
      </pc:sldChg>
      <pc:sldChg chg="modSp mod">
        <pc:chgData name="Benedikte Abrahamsen" userId="1c245384-ced1-4b70-91eb-3fe4c3b75bf1" providerId="ADAL" clId="{58EAF13A-132F-478E-991E-46547B3E9E5F}" dt="2023-02-23T14:36:18.366" v="550" actId="20577"/>
        <pc:sldMkLst>
          <pc:docMk/>
          <pc:sldMk cId="3499438730" sldId="293"/>
        </pc:sldMkLst>
        <pc:spChg chg="mod">
          <ac:chgData name="Benedikte Abrahamsen" userId="1c245384-ced1-4b70-91eb-3fe4c3b75bf1" providerId="ADAL" clId="{58EAF13A-132F-478E-991E-46547B3E9E5F}" dt="2023-02-23T14:35:44.714" v="523"/>
          <ac:spMkLst>
            <pc:docMk/>
            <pc:sldMk cId="3499438730" sldId="293"/>
            <ac:spMk id="2" creationId="{A0E9D19A-A3B3-134A-7B11-A158FA02E7A1}"/>
          </ac:spMkLst>
        </pc:spChg>
        <pc:spChg chg="mod">
          <ac:chgData name="Benedikte Abrahamsen" userId="1c245384-ced1-4b70-91eb-3fe4c3b75bf1" providerId="ADAL" clId="{58EAF13A-132F-478E-991E-46547B3E9E5F}" dt="2023-02-23T14:36:18.366" v="550" actId="20577"/>
          <ac:spMkLst>
            <pc:docMk/>
            <pc:sldMk cId="3499438730" sldId="293"/>
            <ac:spMk id="3" creationId="{43A7B18F-10B9-F354-738B-C45D6DEAAD39}"/>
          </ac:spMkLst>
        </pc:spChg>
      </pc:sldChg>
      <pc:sldMasterChg chg="del delSldLayout">
        <pc:chgData name="Benedikte Abrahamsen" userId="1c245384-ced1-4b70-91eb-3fe4c3b75bf1" providerId="ADAL" clId="{58EAF13A-132F-478E-991E-46547B3E9E5F}" dt="2023-02-23T14:48:43.282" v="1261" actId="47"/>
        <pc:sldMasterMkLst>
          <pc:docMk/>
          <pc:sldMasterMk cId="0" sldId="2147483666"/>
        </pc:sldMasterMkLst>
        <pc:sldLayoutChg chg="del">
          <pc:chgData name="Benedikte Abrahamsen" userId="1c245384-ced1-4b70-91eb-3fe4c3b75bf1" providerId="ADAL" clId="{58EAF13A-132F-478E-991E-46547B3E9E5F}" dt="2023-02-23T14:48:43.282" v="1261" actId="47"/>
          <pc:sldLayoutMkLst>
            <pc:docMk/>
            <pc:sldMasterMk cId="0" sldId="2147483666"/>
            <pc:sldLayoutMk cId="0" sldId="2147483665"/>
          </pc:sldLayoutMkLst>
        </pc:sldLayoutChg>
        <pc:sldLayoutChg chg="del">
          <pc:chgData name="Benedikte Abrahamsen" userId="1c245384-ced1-4b70-91eb-3fe4c3b75bf1" providerId="ADAL" clId="{58EAF13A-132F-478E-991E-46547B3E9E5F}" dt="2023-02-23T14:48:43.282" v="1261" actId="47"/>
          <pc:sldLayoutMkLst>
            <pc:docMk/>
            <pc:sldMasterMk cId="0" sldId="2147483666"/>
            <pc:sldLayoutMk cId="0" sldId="2147483667"/>
          </pc:sldLayoutMkLst>
        </pc:sldLayoutChg>
        <pc:sldLayoutChg chg="del">
          <pc:chgData name="Benedikte Abrahamsen" userId="1c245384-ced1-4b70-91eb-3fe4c3b75bf1" providerId="ADAL" clId="{58EAF13A-132F-478E-991E-46547B3E9E5F}" dt="2023-02-23T14:48:43.282" v="1261" actId="47"/>
          <pc:sldLayoutMkLst>
            <pc:docMk/>
            <pc:sldMasterMk cId="0" sldId="2147483666"/>
            <pc:sldLayoutMk cId="0" sldId="2147483668"/>
          </pc:sldLayoutMkLst>
        </pc:sldLayoutChg>
        <pc:sldLayoutChg chg="del">
          <pc:chgData name="Benedikte Abrahamsen" userId="1c245384-ced1-4b70-91eb-3fe4c3b75bf1" providerId="ADAL" clId="{58EAF13A-132F-478E-991E-46547B3E9E5F}" dt="2023-02-23T14:48:43.282" v="1261" actId="47"/>
          <pc:sldLayoutMkLst>
            <pc:docMk/>
            <pc:sldMasterMk cId="0" sldId="2147483666"/>
            <pc:sldLayoutMk cId="0" sldId="2147483669"/>
          </pc:sldLayoutMkLst>
        </pc:sldLayoutChg>
        <pc:sldLayoutChg chg="del">
          <pc:chgData name="Benedikte Abrahamsen" userId="1c245384-ced1-4b70-91eb-3fe4c3b75bf1" providerId="ADAL" clId="{58EAF13A-132F-478E-991E-46547B3E9E5F}" dt="2023-02-23T14:48:43.282" v="1261" actId="47"/>
          <pc:sldLayoutMkLst>
            <pc:docMk/>
            <pc:sldMasterMk cId="0" sldId="2147483666"/>
            <pc:sldLayoutMk cId="0" sldId="2147483670"/>
          </pc:sldLayoutMkLst>
        </pc:sldLayoutChg>
      </pc:sldMasterChg>
    </pc:docChg>
  </pc:docChgLst>
  <pc:docChgLst>
    <pc:chgData name="Benedikte Abrahamsen" userId="S::benedikte.abrahamsen@offshorenorge.no::1c245384-ced1-4b70-91eb-3fe4c3b75bf1" providerId="AD" clId="Web-{918FC97D-CAF7-6EA9-B998-67C7C8A54EBA}"/>
    <pc:docChg chg="modSld">
      <pc:chgData name="Benedikte Abrahamsen" userId="S::benedikte.abrahamsen@offshorenorge.no::1c245384-ced1-4b70-91eb-3fe4c3b75bf1" providerId="AD" clId="Web-{918FC97D-CAF7-6EA9-B998-67C7C8A54EBA}" dt="2023-02-23T10:22:18.806" v="17" actId="1076"/>
      <pc:docMkLst>
        <pc:docMk/>
      </pc:docMkLst>
      <pc:sldChg chg="modSp">
        <pc:chgData name="Benedikte Abrahamsen" userId="S::benedikte.abrahamsen@offshorenorge.no::1c245384-ced1-4b70-91eb-3fe4c3b75bf1" providerId="AD" clId="Web-{918FC97D-CAF7-6EA9-B998-67C7C8A54EBA}" dt="2023-02-23T10:22:18.806" v="17" actId="1076"/>
        <pc:sldMkLst>
          <pc:docMk/>
          <pc:sldMk cId="1653765366" sldId="285"/>
        </pc:sldMkLst>
        <pc:spChg chg="mod">
          <ac:chgData name="Benedikte Abrahamsen" userId="S::benedikte.abrahamsen@offshorenorge.no::1c245384-ced1-4b70-91eb-3fe4c3b75bf1" providerId="AD" clId="Web-{918FC97D-CAF7-6EA9-B998-67C7C8A54EBA}" dt="2023-02-23T10:22:18.806" v="17" actId="1076"/>
          <ac:spMkLst>
            <pc:docMk/>
            <pc:sldMk cId="1653765366" sldId="285"/>
            <ac:spMk id="3" creationId="{43A7B18F-10B9-F354-738B-C45D6DEAAD3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824288" cy="307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999038" y="0"/>
            <a:ext cx="3825875" cy="307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A57C8-DF26-41C8-B482-AB5E928EEF26}" type="datetimeFigureOut">
              <a:t>23.02.2023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766763"/>
            <a:ext cx="2978150" cy="2066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882650" y="2949575"/>
            <a:ext cx="7061200" cy="2413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5819775"/>
            <a:ext cx="3824288" cy="30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999038" y="5819775"/>
            <a:ext cx="3825875" cy="30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E2A91-B1E3-45FC-A1D1-89BA8C29870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5307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0"/>
              </a:spcBef>
            </a:pPr>
            <a:endParaRPr lang="en-US"/>
          </a:p>
          <a:p>
            <a:pPr marL="332740">
              <a:lnSpc>
                <a:spcPts val="1485"/>
              </a:lnSpc>
            </a:pPr>
            <a:endParaRPr lang="en-US">
              <a:cs typeface="Calibri" panose="020F0502020204030204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CE2A91-B1E3-45FC-A1D1-89BA8C298708}" type="slidenum"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2148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32105" indent="-319405">
              <a:buFont typeface="Arial"/>
              <a:buChar char="•"/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CE2A91-B1E3-45FC-A1D1-89BA8C298708}" type="slidenum"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7766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spcBef>
                <a:spcPts val="409"/>
              </a:spcBef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CE2A91-B1E3-45FC-A1D1-89BA8C298708}" type="slidenum">
              <a:rPr lang="nb-NO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7801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CE2A91-B1E3-45FC-A1D1-89BA8C298708}" type="slidenum">
              <a:rPr lang="nb-NO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045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32105" indent="-319405">
              <a:spcBef>
                <a:spcPts val="409"/>
              </a:spcBef>
              <a:buFont typeface="Arial,Sans-Serif"/>
              <a:buChar char="•"/>
            </a:pPr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CE2A91-B1E3-45FC-A1D1-89BA8C298708}" type="slidenum">
              <a:rPr lang="nb-NO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4875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CE2A91-B1E3-45FC-A1D1-89BA8C298708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7176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CE2A91-B1E3-45FC-A1D1-89BA8C298708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7106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CE2A91-B1E3-45FC-A1D1-89BA8C298708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0163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solidFill>
          <a:srgbClr val="F7CF5E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31363F-8DCF-B944-9C4A-8BFB66CB1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313" y="1002852"/>
            <a:ext cx="6619875" cy="2133365"/>
          </a:xfrm>
        </p:spPr>
        <p:txBody>
          <a:bodyPr anchor="b">
            <a:normAutofit/>
          </a:bodyPr>
          <a:lstStyle>
            <a:lvl1pPr algn="ctr">
              <a:defRPr sz="3475" cap="all" baseline="0">
                <a:latin typeface="DIN 2014 Bold" panose="020B0504020202020204" pitchFamily="34" charset="77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1F1DB19-0425-58DF-7884-3CFF5CFDD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3313" y="3218488"/>
            <a:ext cx="6619875" cy="1479454"/>
          </a:xfrm>
        </p:spPr>
        <p:txBody>
          <a:bodyPr/>
          <a:lstStyle>
            <a:lvl1pPr marL="0" indent="0" algn="ctr">
              <a:buNone/>
              <a:defRPr sz="1738"/>
            </a:lvl1pPr>
            <a:lvl2pPr marL="331013" indent="0" algn="ctr">
              <a:buNone/>
              <a:defRPr sz="1448"/>
            </a:lvl2pPr>
            <a:lvl3pPr marL="662026" indent="0" algn="ctr">
              <a:buNone/>
              <a:defRPr sz="1303"/>
            </a:lvl3pPr>
            <a:lvl4pPr marL="993038" indent="0" algn="ctr">
              <a:buNone/>
              <a:defRPr sz="1158"/>
            </a:lvl4pPr>
            <a:lvl5pPr marL="1324051" indent="0" algn="ctr">
              <a:buNone/>
              <a:defRPr sz="1158"/>
            </a:lvl5pPr>
            <a:lvl6pPr marL="1655064" indent="0" algn="ctr">
              <a:buNone/>
              <a:defRPr sz="1158"/>
            </a:lvl6pPr>
            <a:lvl7pPr marL="1986077" indent="0" algn="ctr">
              <a:buNone/>
              <a:defRPr sz="1158"/>
            </a:lvl7pPr>
            <a:lvl8pPr marL="2317090" indent="0" algn="ctr">
              <a:buNone/>
              <a:defRPr sz="1158"/>
            </a:lvl8pPr>
            <a:lvl9pPr marL="2648102" indent="0" algn="ctr">
              <a:buNone/>
              <a:defRPr sz="1158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4DDCD83-A0F3-D2A0-199E-AE331B414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A1675A6-FECA-D39A-8F76-625F97018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E4AE4D5-563F-ADA4-64CD-99F482B3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83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478C0A8-8D65-5B9C-7F58-DA306AD9A8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316464" y="326246"/>
            <a:ext cx="1903214" cy="519298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9B7004E-14ED-B166-639F-B61797E82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6822" y="326246"/>
            <a:ext cx="5599311" cy="519298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07FE7D0-55D7-4B77-6CB2-FE3C01ECB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42C503-56BF-FCFA-FB21-B3A0E6E9B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3EB652B-208D-D147-C84D-6709EABC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267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BB52AE-F283-C086-8629-6B774EE284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9724" y="2048751"/>
            <a:ext cx="6428827" cy="1101413"/>
          </a:xfrm>
        </p:spPr>
        <p:txBody>
          <a:bodyPr>
            <a:normAutofit/>
          </a:bodyPr>
          <a:lstStyle>
            <a:lvl1pPr algn="ctr">
              <a:defRPr sz="5213" kern="2100" cap="all" spc="217" baseline="10000">
                <a:latin typeface="DIN 2014 Bold" panose="020B0504020202020204" pitchFamily="34" charset="77"/>
              </a:defRPr>
            </a:lvl1pPr>
          </a:lstStyle>
          <a:p>
            <a:r>
              <a:rPr lang="nb-NO"/>
              <a:t>«HVEM ER VI?»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3627F9-7BF9-50BF-14B8-28BEB36B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92AADA-3EEB-FA20-4C44-27D1C9F4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C844AA-15EB-1BDC-8584-FCD2155D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47FB018A-A0AC-6DE2-1115-AD2FB76181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93627" y="3422338"/>
            <a:ext cx="4439247" cy="1685893"/>
          </a:xfrm>
        </p:spPr>
        <p:txBody>
          <a:bodyPr/>
          <a:lstStyle>
            <a:lvl1pPr marL="0" indent="0">
              <a:buFontTx/>
              <a:buNone/>
              <a:defRPr lang="nb-NO" smtClean="0">
                <a:effectLst/>
              </a:defRPr>
            </a:lvl1pPr>
          </a:lstStyle>
          <a:p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Lorem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ipsum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dolor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sit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amet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,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consectetuer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adipiscing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elit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, sed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diamnonummy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nibh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euismod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tincidunt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ut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laoreet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dolore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magna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aliquam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erat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volutpat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.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Lorem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ipsum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dolor</a:t>
            </a:r>
            <a:endParaRPr lang="nb-NO">
              <a:solidFill>
                <a:srgbClr val="3E62D7"/>
              </a:solidFill>
              <a:effectLst/>
              <a:latin typeface="Helvetica" pitchFamily="2" charset="0"/>
            </a:endParaRP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710863D3-AFB1-6283-2F79-69461C955D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847442" y="741514"/>
            <a:ext cx="3694884" cy="464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633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>
            <a:extLst>
              <a:ext uri="{FF2B5EF4-FFF2-40B4-BE49-F238E27FC236}">
                <a16:creationId xmlns:a16="http://schemas.microsoft.com/office/drawing/2014/main" id="{35B6A0D0-28CF-4C8C-EA31-267C0BD4B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6822" y="2255626"/>
            <a:ext cx="7612856" cy="1184415"/>
          </a:xfrm>
        </p:spPr>
        <p:txBody>
          <a:bodyPr>
            <a:noAutofit/>
          </a:bodyPr>
          <a:lstStyle>
            <a:lvl1pPr algn="ctr">
              <a:defRPr sz="8688" cap="none" spc="1448" baseline="0"/>
            </a:lvl1pPr>
          </a:lstStyle>
          <a:p>
            <a:r>
              <a:rPr lang="nb-NO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829137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BB52AE-F283-C086-8629-6B774EE28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822" y="2072117"/>
            <a:ext cx="7612856" cy="1184415"/>
          </a:xfrm>
        </p:spPr>
        <p:txBody>
          <a:bodyPr>
            <a:normAutofit/>
          </a:bodyPr>
          <a:lstStyle>
            <a:lvl1pPr algn="ctr">
              <a:defRPr sz="5213" kern="2100" cap="none" spc="217" baseline="10000">
                <a:latin typeface="+mj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3627F9-7BF9-50BF-14B8-28BEB36B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92AADA-3EEB-FA20-4C44-27D1C9F4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C844AA-15EB-1BDC-8584-FCD2155D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7406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A4859B4-5120-C419-972C-C33A730AE8B2}"/>
              </a:ext>
            </a:extLst>
          </p:cNvPr>
          <p:cNvSpPr/>
          <p:nvPr userDrawn="1"/>
        </p:nvSpPr>
        <p:spPr>
          <a:xfrm>
            <a:off x="0" y="0"/>
            <a:ext cx="8826500" cy="6127750"/>
          </a:xfrm>
          <a:prstGeom prst="rect">
            <a:avLst/>
          </a:prstGeom>
          <a:solidFill>
            <a:srgbClr val="FEF1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014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3627F9-7BF9-50BF-14B8-28BEB36B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92AADA-3EEB-FA20-4C44-27D1C9F4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C844AA-15EB-1BDC-8584-FCD2155D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434E5541-4247-7D55-EF0B-8769B72634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90888" y="1349235"/>
            <a:ext cx="1844725" cy="280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462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Del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9AF398-EA21-1985-7189-0DB8BCB03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225" y="1527683"/>
            <a:ext cx="7612856" cy="2548973"/>
          </a:xfrm>
        </p:spPr>
        <p:txBody>
          <a:bodyPr anchor="b"/>
          <a:lstStyle>
            <a:lvl1pPr>
              <a:defRPr sz="4344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E0F122E-B4BB-785B-9945-146F5B2C7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2225" y="4100771"/>
            <a:ext cx="7612856" cy="1340445"/>
          </a:xfrm>
        </p:spPr>
        <p:txBody>
          <a:bodyPr/>
          <a:lstStyle>
            <a:lvl1pPr marL="0" indent="0">
              <a:buNone/>
              <a:defRPr sz="1738">
                <a:solidFill>
                  <a:schemeClr val="tx1">
                    <a:tint val="75000"/>
                  </a:schemeClr>
                </a:solidFill>
              </a:defRPr>
            </a:lvl1pPr>
            <a:lvl2pPr marL="331013" indent="0">
              <a:buNone/>
              <a:defRPr sz="1448">
                <a:solidFill>
                  <a:schemeClr val="tx1">
                    <a:tint val="75000"/>
                  </a:schemeClr>
                </a:solidFill>
              </a:defRPr>
            </a:lvl2pPr>
            <a:lvl3pPr marL="662026" indent="0">
              <a:buNone/>
              <a:defRPr sz="1303">
                <a:solidFill>
                  <a:schemeClr val="tx1">
                    <a:tint val="75000"/>
                  </a:schemeClr>
                </a:solidFill>
              </a:defRPr>
            </a:lvl3pPr>
            <a:lvl4pPr marL="993038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32405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655064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1986077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317090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264810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7CEFF9-5C30-1A8F-6699-288FAB89D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35F13C-67F0-CFD5-634A-93D225340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130B2A-AB6B-6242-AB8B-5AEAE82F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99D26BFC-5BAA-5552-7B2D-0A1805B27F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842081" y="232590"/>
            <a:ext cx="763405" cy="115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8186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gendefinert oppset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28FE28A2-645F-1078-C276-4A5A601D6C01}"/>
              </a:ext>
            </a:extLst>
          </p:cNvPr>
          <p:cNvSpPr/>
          <p:nvPr userDrawn="1"/>
        </p:nvSpPr>
        <p:spPr>
          <a:xfrm>
            <a:off x="0" y="0"/>
            <a:ext cx="8826500" cy="6127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014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3627F9-7BF9-50BF-14B8-28BEB36B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92AADA-3EEB-FA20-4C44-27D1C9F4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C844AA-15EB-1BDC-8584-FCD2155D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434E5541-4247-7D55-EF0B-8769B72634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490888" y="1349235"/>
            <a:ext cx="1844725" cy="280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13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8B8F44-D588-A8BE-0FCB-702D5536A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C09F39-BB6C-C3E0-6F77-999563FBD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2F607CB-F9CD-EC16-4DBC-9B99DD45B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D343224-6C45-C09C-47EA-4064C53A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8DA8D4D-494C-DCDB-9C0F-F8CF60C3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442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9AF398-EA21-1985-7189-0DB8BCB03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225" y="1527683"/>
            <a:ext cx="7612856" cy="2548973"/>
          </a:xfrm>
        </p:spPr>
        <p:txBody>
          <a:bodyPr anchor="b"/>
          <a:lstStyle>
            <a:lvl1pPr>
              <a:defRPr sz="4344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E0F122E-B4BB-785B-9945-146F5B2C7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2225" y="4100771"/>
            <a:ext cx="7612856" cy="1340445"/>
          </a:xfrm>
        </p:spPr>
        <p:txBody>
          <a:bodyPr/>
          <a:lstStyle>
            <a:lvl1pPr marL="0" indent="0">
              <a:buNone/>
              <a:defRPr sz="1738">
                <a:solidFill>
                  <a:schemeClr val="tx1">
                    <a:tint val="75000"/>
                  </a:schemeClr>
                </a:solidFill>
              </a:defRPr>
            </a:lvl1pPr>
            <a:lvl2pPr marL="331013" indent="0">
              <a:buNone/>
              <a:defRPr sz="1448">
                <a:solidFill>
                  <a:schemeClr val="tx1">
                    <a:tint val="75000"/>
                  </a:schemeClr>
                </a:solidFill>
              </a:defRPr>
            </a:lvl2pPr>
            <a:lvl3pPr marL="662026" indent="0">
              <a:buNone/>
              <a:defRPr sz="1303">
                <a:solidFill>
                  <a:schemeClr val="tx1">
                    <a:tint val="75000"/>
                  </a:schemeClr>
                </a:solidFill>
              </a:defRPr>
            </a:lvl3pPr>
            <a:lvl4pPr marL="993038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32405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655064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1986077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317090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264810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7CEFF9-5C30-1A8F-6699-288FAB89D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35F13C-67F0-CFD5-634A-93D225340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130B2A-AB6B-6242-AB8B-5AEAE82F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627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96D41D-EC1D-06DD-16FD-73AE30293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2DD5963-554E-9963-E90D-6871739D2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822" y="1631230"/>
            <a:ext cx="3751263" cy="38880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BE09757-33FD-7DA4-3303-6847FC1B8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8415" y="1631230"/>
            <a:ext cx="3751263" cy="38880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C42B677-7D47-553E-5181-7C7743CDA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C9F7AD4-7E54-3DB8-FFEB-8A3AB6BE9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0C2C0CB-D322-2CAE-B3D9-8ABE559A6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697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CBC2A5-5952-6822-6B2D-2EA4D3403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972" y="326246"/>
            <a:ext cx="7612856" cy="118441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FE194FA-E558-8E1A-6054-DB9002EEB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972" y="1502150"/>
            <a:ext cx="3734023" cy="736181"/>
          </a:xfrm>
        </p:spPr>
        <p:txBody>
          <a:bodyPr anchor="b"/>
          <a:lstStyle>
            <a:lvl1pPr marL="0" indent="0">
              <a:buNone/>
              <a:defRPr sz="1738" b="1"/>
            </a:lvl1pPr>
            <a:lvl2pPr marL="331013" indent="0">
              <a:buNone/>
              <a:defRPr sz="1448" b="1"/>
            </a:lvl2pPr>
            <a:lvl3pPr marL="662026" indent="0">
              <a:buNone/>
              <a:defRPr sz="1303" b="1"/>
            </a:lvl3pPr>
            <a:lvl4pPr marL="993038" indent="0">
              <a:buNone/>
              <a:defRPr sz="1158" b="1"/>
            </a:lvl4pPr>
            <a:lvl5pPr marL="1324051" indent="0">
              <a:buNone/>
              <a:defRPr sz="1158" b="1"/>
            </a:lvl5pPr>
            <a:lvl6pPr marL="1655064" indent="0">
              <a:buNone/>
              <a:defRPr sz="1158" b="1"/>
            </a:lvl6pPr>
            <a:lvl7pPr marL="1986077" indent="0">
              <a:buNone/>
              <a:defRPr sz="1158" b="1"/>
            </a:lvl7pPr>
            <a:lvl8pPr marL="2317090" indent="0">
              <a:buNone/>
              <a:defRPr sz="1158" b="1"/>
            </a:lvl8pPr>
            <a:lvl9pPr marL="2648102" indent="0">
              <a:buNone/>
              <a:defRPr sz="1158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99FFEBC-BC4C-5507-D01C-697AC7192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972" y="2238331"/>
            <a:ext cx="3734023" cy="329224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4B27925-007D-C827-4333-785C7E9877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416" y="1502150"/>
            <a:ext cx="3752412" cy="736181"/>
          </a:xfrm>
        </p:spPr>
        <p:txBody>
          <a:bodyPr anchor="b"/>
          <a:lstStyle>
            <a:lvl1pPr marL="0" indent="0">
              <a:buNone/>
              <a:defRPr sz="1738" b="1"/>
            </a:lvl1pPr>
            <a:lvl2pPr marL="331013" indent="0">
              <a:buNone/>
              <a:defRPr sz="1448" b="1"/>
            </a:lvl2pPr>
            <a:lvl3pPr marL="662026" indent="0">
              <a:buNone/>
              <a:defRPr sz="1303" b="1"/>
            </a:lvl3pPr>
            <a:lvl4pPr marL="993038" indent="0">
              <a:buNone/>
              <a:defRPr sz="1158" b="1"/>
            </a:lvl4pPr>
            <a:lvl5pPr marL="1324051" indent="0">
              <a:buNone/>
              <a:defRPr sz="1158" b="1"/>
            </a:lvl5pPr>
            <a:lvl6pPr marL="1655064" indent="0">
              <a:buNone/>
              <a:defRPr sz="1158" b="1"/>
            </a:lvl6pPr>
            <a:lvl7pPr marL="1986077" indent="0">
              <a:buNone/>
              <a:defRPr sz="1158" b="1"/>
            </a:lvl7pPr>
            <a:lvl8pPr marL="2317090" indent="0">
              <a:buNone/>
              <a:defRPr sz="1158" b="1"/>
            </a:lvl8pPr>
            <a:lvl9pPr marL="2648102" indent="0">
              <a:buNone/>
              <a:defRPr sz="1158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138628F-F1FF-A16D-DE20-0A0A5FE958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416" y="2238331"/>
            <a:ext cx="3752412" cy="329224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C093EC1-46C7-91F4-308C-8F8C75F39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4007EB9-76BB-CF65-3647-C85977B47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3F4E5CA1-8685-C7EE-CA7E-95D792C00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171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667B24-F3D4-2534-8FB5-8CCDCF4D9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BC40F1D-042C-E68F-2D7C-2F9C8C6C5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591C413-860F-CD14-1B66-C7D178ECF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054965E-7136-0BB1-8726-D41E2D9F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7540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145520-BF41-6973-76AF-5D23C39B87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972" y="408517"/>
            <a:ext cx="2846776" cy="1429808"/>
          </a:xfrm>
        </p:spPr>
        <p:txBody>
          <a:bodyPr anchor="b"/>
          <a:lstStyle>
            <a:lvl1pPr>
              <a:defRPr sz="2317"/>
            </a:lvl1pPr>
          </a:lstStyle>
          <a:p>
            <a:r>
              <a:rPr lang="nb-NO"/>
              <a:t>Hvem er vi?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D9A9C18-C8DB-7F13-B72A-BC4D0C2E5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2412" y="882283"/>
            <a:ext cx="4468416" cy="4354674"/>
          </a:xfrm>
        </p:spPr>
        <p:txBody>
          <a:bodyPr/>
          <a:lstStyle>
            <a:lvl1pPr>
              <a:defRPr sz="2317"/>
            </a:lvl1pPr>
            <a:lvl2pPr>
              <a:defRPr sz="2027"/>
            </a:lvl2pPr>
            <a:lvl3pPr>
              <a:defRPr sz="1738"/>
            </a:lvl3pPr>
            <a:lvl4pPr>
              <a:defRPr sz="1448"/>
            </a:lvl4pPr>
            <a:lvl5pPr>
              <a:defRPr sz="1448"/>
            </a:lvl5pPr>
            <a:lvl6pPr>
              <a:defRPr sz="1448"/>
            </a:lvl6pPr>
            <a:lvl7pPr>
              <a:defRPr sz="1448"/>
            </a:lvl7pPr>
            <a:lvl8pPr>
              <a:defRPr sz="1448"/>
            </a:lvl8pPr>
            <a:lvl9pPr>
              <a:defRPr sz="1448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DA35035-ADCC-61A5-3869-873760B0B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7972" y="1949738"/>
            <a:ext cx="2846776" cy="3294311"/>
          </a:xfrm>
        </p:spPr>
        <p:txBody>
          <a:bodyPr/>
          <a:lstStyle>
            <a:lvl1pPr marL="0" indent="0">
              <a:buNone/>
              <a:defRPr sz="1158"/>
            </a:lvl1pPr>
            <a:lvl2pPr marL="331013" indent="0">
              <a:buNone/>
              <a:defRPr sz="1014"/>
            </a:lvl2pPr>
            <a:lvl3pPr marL="662026" indent="0">
              <a:buNone/>
              <a:defRPr sz="869"/>
            </a:lvl3pPr>
            <a:lvl4pPr marL="993038" indent="0">
              <a:buNone/>
              <a:defRPr sz="724"/>
            </a:lvl4pPr>
            <a:lvl5pPr marL="1324051" indent="0">
              <a:buNone/>
              <a:defRPr sz="724"/>
            </a:lvl5pPr>
            <a:lvl6pPr marL="1655064" indent="0">
              <a:buNone/>
              <a:defRPr sz="724"/>
            </a:lvl6pPr>
            <a:lvl7pPr marL="1986077" indent="0">
              <a:buNone/>
              <a:defRPr sz="724"/>
            </a:lvl7pPr>
            <a:lvl8pPr marL="2317090" indent="0">
              <a:buNone/>
              <a:defRPr sz="724"/>
            </a:lvl8pPr>
            <a:lvl9pPr marL="2648102" indent="0">
              <a:buNone/>
              <a:defRPr sz="724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FDD01A5-2AE9-FB94-0B48-81EE04720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A7E2D18-1DC9-36BA-4E3C-C913FD9A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C50F2D1-8297-E5E1-4E80-3074EC387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95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9F386D-B49A-0590-AC83-3AF68E784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972" y="408517"/>
            <a:ext cx="2846776" cy="1288398"/>
          </a:xfrm>
        </p:spPr>
        <p:txBody>
          <a:bodyPr anchor="b"/>
          <a:lstStyle>
            <a:lvl1pPr>
              <a:defRPr sz="2317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1848838-3DDE-280D-9C4B-61E9AEFF3B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52412" y="1831232"/>
            <a:ext cx="4468416" cy="3405724"/>
          </a:xfrm>
        </p:spPr>
        <p:txBody>
          <a:bodyPr/>
          <a:lstStyle>
            <a:lvl1pPr marL="0" indent="0">
              <a:buNone/>
              <a:defRPr sz="2317"/>
            </a:lvl1pPr>
            <a:lvl2pPr marL="331013" indent="0">
              <a:buNone/>
              <a:defRPr sz="2027"/>
            </a:lvl2pPr>
            <a:lvl3pPr marL="662026" indent="0">
              <a:buNone/>
              <a:defRPr sz="1738"/>
            </a:lvl3pPr>
            <a:lvl4pPr marL="993038" indent="0">
              <a:buNone/>
              <a:defRPr sz="1448"/>
            </a:lvl4pPr>
            <a:lvl5pPr marL="1324051" indent="0">
              <a:buNone/>
              <a:defRPr sz="1448"/>
            </a:lvl5pPr>
            <a:lvl6pPr marL="1655064" indent="0">
              <a:buNone/>
              <a:defRPr sz="1448"/>
            </a:lvl6pPr>
            <a:lvl7pPr marL="1986077" indent="0">
              <a:buNone/>
              <a:defRPr sz="1448"/>
            </a:lvl7pPr>
            <a:lvl8pPr marL="2317090" indent="0">
              <a:buNone/>
              <a:defRPr sz="1448"/>
            </a:lvl8pPr>
            <a:lvl9pPr marL="2648102" indent="0">
              <a:buNone/>
              <a:defRPr sz="1448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A27AEA7-F5F4-08FE-7A7E-CB78BA04D57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7972" y="1831232"/>
            <a:ext cx="2846776" cy="3412817"/>
          </a:xfrm>
        </p:spPr>
        <p:txBody>
          <a:bodyPr/>
          <a:lstStyle>
            <a:lvl1pPr marL="0" indent="0">
              <a:buNone/>
              <a:defRPr lang="nb-NO" smtClean="0">
                <a:effectLst/>
              </a:defRPr>
            </a:lvl1pPr>
            <a:lvl2pPr marL="331013" indent="0">
              <a:buNone/>
              <a:defRPr sz="1014"/>
            </a:lvl2pPr>
            <a:lvl3pPr marL="662026" indent="0">
              <a:buNone/>
              <a:defRPr sz="869"/>
            </a:lvl3pPr>
            <a:lvl4pPr marL="993038" indent="0">
              <a:buNone/>
              <a:defRPr sz="724"/>
            </a:lvl4pPr>
            <a:lvl5pPr marL="1324051" indent="0">
              <a:buNone/>
              <a:defRPr sz="724"/>
            </a:lvl5pPr>
            <a:lvl6pPr marL="1655064" indent="0">
              <a:buNone/>
              <a:defRPr sz="724"/>
            </a:lvl6pPr>
            <a:lvl7pPr marL="1986077" indent="0">
              <a:buNone/>
              <a:defRPr sz="724"/>
            </a:lvl7pPr>
            <a:lvl8pPr marL="2317090" indent="0">
              <a:buNone/>
              <a:defRPr sz="724"/>
            </a:lvl8pPr>
            <a:lvl9pPr marL="2648102" indent="0">
              <a:buNone/>
              <a:defRPr sz="724"/>
            </a:lvl9pPr>
          </a:lstStyle>
          <a:p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Lorem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ipsum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dolor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sit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amet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,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consectetueradipiscing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elit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, sed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diam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nonummy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nibh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euismod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tincidunt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ut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laoreet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dolore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magna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aliquam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erat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volutpat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. Ut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wisi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enim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ad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minim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veniam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,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quis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nostrud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exerci</a:t>
            </a:r>
            <a:endParaRPr lang="nb-NO">
              <a:solidFill>
                <a:srgbClr val="3E62D7"/>
              </a:solidFill>
              <a:effectLst/>
              <a:latin typeface="Helvetica" pitchFamily="2" charset="0"/>
            </a:endParaRP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41AD1D8-2824-8B21-36A7-363B6B5E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DF2A2A6-AA34-4A5D-F518-0A4FFBFC9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040B57D-AAD0-006A-2C1A-D8CA0A79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987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993CFB-CD8B-942F-01A7-2A7C7A5E0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F194601-E603-359E-5A16-A3AE565ED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410C03-DD10-DF97-5B93-C467430E0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C3015F5-60CC-E9B0-6B0D-58F1E1C74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FE93AC6-F356-5F26-D949-8C420E91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380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CF5E">
            <a:alpha val="2981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A991617-4B45-2E9D-D081-D5DD0C30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822" y="326246"/>
            <a:ext cx="7612856" cy="1184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764EC24-58E0-6DBB-C5A4-663FB9BD1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6822" y="1631230"/>
            <a:ext cx="7612856" cy="388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55C321A-4A05-E8E9-E689-4D973CA1B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6822" y="5679517"/>
            <a:ext cx="1985963" cy="326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66688-D0E0-264E-B36F-4FAE98C2FE5E}" type="datetimeFigureOut">
              <a:rPr lang="nb-NO" smtClean="0"/>
              <a:t>23.02.2023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FBD453-89BA-2F2B-4573-D9D04652EE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23778" y="5679517"/>
            <a:ext cx="2978944" cy="326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69" spc="217" baseline="0">
                <a:solidFill>
                  <a:schemeClr val="tx1">
                    <a:tint val="75000"/>
                  </a:schemeClr>
                </a:solidFill>
                <a:latin typeface="DIN 2014 Narrow" panose="020B0506020202020204" pitchFamily="34" charset="77"/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32E1531-AA9C-67E7-A3AD-8BDAFC5FFA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3715" y="5679517"/>
            <a:ext cx="1985963" cy="326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69" baseline="0">
                <a:solidFill>
                  <a:schemeClr val="tx1">
                    <a:tint val="75000"/>
                  </a:schemeClr>
                </a:solidFill>
                <a:latin typeface="DIN 2014 Narrow" panose="020B0506020202020204" pitchFamily="34" charset="77"/>
              </a:defRPr>
            </a:lvl1pPr>
          </a:lstStyle>
          <a:p>
            <a:fld id="{23D63DE0-5CA1-064F-88A8-D213BCBFBFCC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728CB3D7-A96F-93C6-5E01-47BACF053E8A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842706" y="245444"/>
            <a:ext cx="753945" cy="114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14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55" r:id="rId12"/>
    <p:sldLayoutId id="2147483661" r:id="rId13"/>
    <p:sldLayoutId id="2147483662" r:id="rId14"/>
    <p:sldLayoutId id="2147483664" r:id="rId15"/>
    <p:sldLayoutId id="2147483663" r:id="rId16"/>
  </p:sldLayoutIdLst>
  <p:txStyles>
    <p:titleStyle>
      <a:lvl1pPr algn="l" defTabSz="662026" rtl="0" eaLnBrk="1" latinLnBrk="0" hangingPunct="1">
        <a:lnSpc>
          <a:spcPct val="90000"/>
        </a:lnSpc>
        <a:spcBef>
          <a:spcPct val="0"/>
        </a:spcBef>
        <a:buNone/>
        <a:defRPr sz="3186" kern="1200" cap="all" spc="145" baseline="0">
          <a:solidFill>
            <a:schemeClr val="tx1"/>
          </a:solidFill>
          <a:latin typeface="DIN 2014 Bold" panose="020B0504020202020204" pitchFamily="34" charset="77"/>
          <a:ea typeface="+mj-ea"/>
          <a:cs typeface="+mj-cs"/>
        </a:defRPr>
      </a:lvl1pPr>
    </p:titleStyle>
    <p:bodyStyle>
      <a:lvl1pPr marL="165506" indent="-165506" algn="l" defTabSz="662026" rtl="0" eaLnBrk="1" latinLnBrk="0" hangingPunct="1">
        <a:lnSpc>
          <a:spcPts val="2085"/>
        </a:lnSpc>
        <a:spcBef>
          <a:spcPts val="869"/>
        </a:spcBef>
        <a:spcAft>
          <a:spcPts val="869"/>
        </a:spcAft>
        <a:buFont typeface="Arial" panose="020B0604020202020204" pitchFamily="34" charset="0"/>
        <a:buChar char="•"/>
        <a:defRPr sz="1738" kern="1200" spc="72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1pPr>
      <a:lvl2pPr marL="496519" indent="-165506" algn="l" defTabSz="662026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738" kern="1200" spc="72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2pPr>
      <a:lvl3pPr marL="827532" indent="-165506" algn="l" defTabSz="662026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448" kern="1200" spc="72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3pPr>
      <a:lvl4pPr marL="1158545" indent="-165506" algn="l" defTabSz="662026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303" kern="1200" spc="72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4pPr>
      <a:lvl5pPr marL="1489558" indent="-165506" algn="l" defTabSz="662026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303" kern="1200" spc="72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5pPr>
      <a:lvl6pPr marL="1820570" indent="-165506" algn="l" defTabSz="662026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303" kern="1200">
          <a:solidFill>
            <a:schemeClr val="tx1"/>
          </a:solidFill>
          <a:latin typeface="+mn-lt"/>
          <a:ea typeface="+mn-ea"/>
          <a:cs typeface="+mn-cs"/>
        </a:defRPr>
      </a:lvl6pPr>
      <a:lvl7pPr marL="2151583" indent="-165506" algn="l" defTabSz="662026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303" kern="1200">
          <a:solidFill>
            <a:schemeClr val="tx1"/>
          </a:solidFill>
          <a:latin typeface="+mn-lt"/>
          <a:ea typeface="+mn-ea"/>
          <a:cs typeface="+mn-cs"/>
        </a:defRPr>
      </a:lvl7pPr>
      <a:lvl8pPr marL="2482596" indent="-165506" algn="l" defTabSz="662026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303" kern="1200">
          <a:solidFill>
            <a:schemeClr val="tx1"/>
          </a:solidFill>
          <a:latin typeface="+mn-lt"/>
          <a:ea typeface="+mn-ea"/>
          <a:cs typeface="+mn-cs"/>
        </a:defRPr>
      </a:lvl8pPr>
      <a:lvl9pPr marL="2813609" indent="-165506" algn="l" defTabSz="662026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3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1pPr>
      <a:lvl2pPr marL="331013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2pPr>
      <a:lvl3pPr marL="662026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3pPr>
      <a:lvl4pPr marL="993038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4pPr>
      <a:lvl5pPr marL="1324051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5pPr>
      <a:lvl6pPr marL="1655064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6pPr>
      <a:lvl7pPr marL="1986077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7pPr>
      <a:lvl8pPr marL="2317090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8pPr>
      <a:lvl9pPr marL="2648102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til.no/regelverk/alle-forskrifter/?forskrift=61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til.no/regelverk/alle-forskrifter/?forskrift=634#par43" TargetMode="External"/><Relationship Id="rId5" Type="http://schemas.openxmlformats.org/officeDocument/2006/relationships/hyperlink" Target="http://lovdata.no/all/hl-19990702-064.html" TargetMode="External"/><Relationship Id="rId4" Type="http://schemas.openxmlformats.org/officeDocument/2006/relationships/hyperlink" Target="https://lovdata.no/dokument/NL/lov/1999-07-02-64/KAPITTEL_2#KAPITTEL_2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CF5E">
            <a:alpha val="2965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B948344C-A952-1F7A-C53B-A6464CE459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nb-NO" sz="3450" dirty="0">
                <a:solidFill>
                  <a:srgbClr val="3E60D6"/>
                </a:solidFill>
                <a:latin typeface="DIN 2014 Bold"/>
              </a:rPr>
              <a:t>MODULBASERT TRENING FOR </a:t>
            </a:r>
            <a:br>
              <a:rPr lang="nb-NO" sz="3450" dirty="0">
                <a:solidFill>
                  <a:srgbClr val="3E60D6"/>
                </a:solidFill>
                <a:latin typeface="DIN 2014 Bold"/>
              </a:rPr>
            </a:br>
            <a:r>
              <a:rPr lang="nb-NO" sz="3450" dirty="0">
                <a:solidFill>
                  <a:srgbClr val="3E60D6"/>
                </a:solidFill>
                <a:latin typeface="DIN 2014 Bold"/>
              </a:rPr>
              <a:t>FØRSTEHJELPSPERSONELL</a:t>
            </a:r>
            <a:endParaRPr lang="nb-NO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5F92F6F7-5C8F-FCB4-871F-FA37ECC78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nb-NO" sz="1700">
                <a:latin typeface="DIN 2014"/>
              </a:rPr>
              <a:t>MODUL: 1</a:t>
            </a:r>
            <a:endParaRPr lang="nb-NO"/>
          </a:p>
          <a:p>
            <a:pPr algn="l"/>
            <a:r>
              <a:rPr lang="nb-NO" sz="1700">
                <a:latin typeface="DIN 2014"/>
              </a:rPr>
              <a:t>BEREDSKAP/ORGANISERING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2612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>
                <a:latin typeface="DIN 2014 Bold"/>
              </a:rPr>
              <a:t>Akutt medisinsk beredskap</a:t>
            </a:r>
            <a:endParaRPr lang="nb-NO">
              <a:latin typeface="DIN 2014 Bold"/>
            </a:endParaRPr>
          </a:p>
        </p:txBody>
      </p:sp>
      <p:pic>
        <p:nvPicPr>
          <p:cNvPr id="5" name="object 3">
            <a:extLst>
              <a:ext uri="{FF2B5EF4-FFF2-40B4-BE49-F238E27FC236}">
                <a16:creationId xmlns:a16="http://schemas.microsoft.com/office/drawing/2014/main" id="{48191D80-B41F-9310-4BD5-A9C65DDC6600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8678" y="1642097"/>
            <a:ext cx="6293612" cy="392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486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>
                <a:latin typeface="DIN 2014 Bold"/>
              </a:rPr>
              <a:t>Styrende dokumentasjon</a:t>
            </a:r>
            <a:endParaRPr lang="nb-NO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822" y="1631230"/>
            <a:ext cx="7612856" cy="42440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  <a:ea typeface="Cambri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Aktivitetsforskriften</a:t>
            </a:r>
            <a:endParaRPr lang="nb-NO" sz="1400" dirty="0">
              <a:ea typeface="Cambria"/>
            </a:endParaRPr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  <a:ea typeface="Cambri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Helsepersonelloven §5</a:t>
            </a:r>
            <a:endParaRPr lang="nb-NO" sz="1400" dirty="0">
              <a:latin typeface="DIN 2014"/>
              <a:ea typeface="Cambria"/>
            </a:endParaRPr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  <a:ea typeface="Cambria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Taushetsplikt §25</a:t>
            </a:r>
            <a:endParaRPr lang="nb-NO" sz="1400" dirty="0">
              <a:latin typeface="DIN 2014"/>
              <a:ea typeface="Cambria"/>
            </a:endParaRPr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  <a:ea typeface="Cambria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Innretningsforskriften §43</a:t>
            </a:r>
            <a:endParaRPr lang="nb-NO" sz="1400" dirty="0">
              <a:latin typeface="DIN 2014"/>
              <a:ea typeface="Cambria"/>
            </a:endParaRPr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  <a:ea typeface="Cambria"/>
              </a:rPr>
              <a:t>Beredskapsplan</a:t>
            </a:r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  <a:ea typeface="Cambria"/>
              </a:rPr>
              <a:t>DFU</a:t>
            </a:r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  <a:ea typeface="Cambria"/>
              </a:rPr>
              <a:t>TR0819</a:t>
            </a:r>
            <a:endParaRPr lang="nb-NO" sz="1400" dirty="0">
              <a:ea typeface="Cambria"/>
            </a:endParaRPr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  <a:ea typeface="Cambria"/>
              </a:rPr>
              <a:t>TR0821</a:t>
            </a:r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  <a:ea typeface="Cambria"/>
              </a:rPr>
              <a:t>TR0822</a:t>
            </a:r>
          </a:p>
          <a:p>
            <a:pPr marL="285750" indent="-285750"/>
            <a:endParaRPr lang="nb-NO" sz="1400" dirty="0">
              <a:latin typeface="Arial"/>
              <a:ea typeface="Cambria"/>
              <a:cs typeface="Arial"/>
            </a:endParaRPr>
          </a:p>
          <a:p>
            <a:pPr marL="285750" indent="-285750"/>
            <a:endParaRPr lang="nb-NO" sz="1800" dirty="0">
              <a:ea typeface="Cambria"/>
            </a:endParaRPr>
          </a:p>
          <a:p>
            <a:pPr marL="165100" indent="-165100"/>
            <a:endParaRPr lang="nb-NO" sz="1800" dirty="0">
              <a:latin typeface="DIN 2014"/>
            </a:endParaRPr>
          </a:p>
        </p:txBody>
      </p:sp>
    </p:spTree>
    <p:extLst>
      <p:ext uri="{BB962C8B-B14F-4D97-AF65-F5344CB8AC3E}">
        <p14:creationId xmlns:p14="http://schemas.microsoft.com/office/powerpoint/2010/main" val="1653765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beredskapsorganisering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b-NO" sz="1800" dirty="0"/>
              <a:t>linje er der hvor hendelsen inntreffer og bekjempes. 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800" dirty="0"/>
              <a:t>linje er en støttefunksjon for 1. linje. 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800" dirty="0"/>
              <a:t>linje er det øverste beredskapsnivået og har en rekke oppgaver. Som eksempelvis kvalitetssikring av 2.linjes beslutninger, sikre tilgang og formidling av kompetanse i bekjempelse av hendelse, myndighet og mediekontakt. </a:t>
            </a:r>
          </a:p>
        </p:txBody>
      </p:sp>
    </p:spTree>
    <p:extLst>
      <p:ext uri="{BB962C8B-B14F-4D97-AF65-F5344CB8AC3E}">
        <p14:creationId xmlns:p14="http://schemas.microsoft.com/office/powerpoint/2010/main" val="3298824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AKUTTMEDISINSK BEREDSKAP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dirty="0"/>
              <a:t>Alle offshore skal ha tilgang til helsetjeneste</a:t>
            </a:r>
          </a:p>
          <a:p>
            <a:r>
              <a:rPr lang="nb-NO" sz="1800" dirty="0"/>
              <a:t>Lege </a:t>
            </a:r>
            <a:r>
              <a:rPr lang="nb-NO" sz="1800" dirty="0" err="1"/>
              <a:t>onshore</a:t>
            </a:r>
            <a:r>
              <a:rPr lang="nb-NO" sz="1800" dirty="0"/>
              <a:t> har det faglige ansvar</a:t>
            </a:r>
          </a:p>
          <a:p>
            <a:r>
              <a:rPr lang="nb-NO" sz="1800" dirty="0"/>
              <a:t>Beredskap 24 timer i døgnet</a:t>
            </a:r>
          </a:p>
          <a:p>
            <a:r>
              <a:rPr lang="nb-NO" sz="1800" dirty="0"/>
              <a:t>1. linje vaktlege, 2. linje beredskapslege</a:t>
            </a:r>
          </a:p>
          <a:p>
            <a:r>
              <a:rPr lang="nb-NO" sz="1800" dirty="0"/>
              <a:t>Ombord arbeider sykepleier med delegert myndighet fra lege</a:t>
            </a:r>
          </a:p>
          <a:p>
            <a:r>
              <a:rPr lang="nb-NO" sz="1800" dirty="0"/>
              <a:t>SAR tjenesten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62828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BEREDSKAP OFFSHORE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dirty="0"/>
              <a:t>Sykepleier</a:t>
            </a:r>
          </a:p>
          <a:p>
            <a:r>
              <a:rPr lang="nb-NO" sz="1800" dirty="0"/>
              <a:t>Førstehjelpslag</a:t>
            </a:r>
          </a:p>
          <a:p>
            <a:r>
              <a:rPr lang="nb-NO" sz="1800" dirty="0"/>
              <a:t>Hospital</a:t>
            </a:r>
          </a:p>
          <a:p>
            <a:r>
              <a:rPr lang="nb-NO" sz="1800" dirty="0"/>
              <a:t>Opprette nødhospital</a:t>
            </a:r>
          </a:p>
          <a:p>
            <a:r>
              <a:rPr lang="nb-NO" sz="1800" dirty="0"/>
              <a:t>Beredskapsfartøy</a:t>
            </a:r>
          </a:p>
          <a:p>
            <a:r>
              <a:rPr lang="nb-NO" sz="1800" dirty="0"/>
              <a:t>Beredskapsorganisasjon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29058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PRAKTISKE ØVELSER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dirty="0"/>
              <a:t>Hvilken beredskapsplan gjelder for din innretning?</a:t>
            </a:r>
          </a:p>
          <a:p>
            <a:r>
              <a:rPr lang="nb-NO" sz="1800" dirty="0"/>
              <a:t>Beskriv ansvar og rollefordeling mellom sykepleier og førstehjelper i den akuttmedisinske beredskap offshore. Når og hvordan kontaktes lege under en hendelse?</a:t>
            </a:r>
          </a:p>
          <a:p>
            <a:r>
              <a:rPr lang="nb-NO" sz="1800" dirty="0"/>
              <a:t>Hva er førstehjelpers ansvar og plikter i beredskapsorganisasjonen? Hva har du som førstehjelper myndighet til å gjøre?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685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EVALUERING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Evaluering:</a:t>
            </a:r>
          </a:p>
          <a:p>
            <a:pPr marL="0" indent="0">
              <a:buNone/>
            </a:pPr>
            <a:r>
              <a:rPr lang="nb-NO" sz="1400" dirty="0"/>
              <a:t>Observasjon i henhold til læremål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sz="1800" dirty="0"/>
              <a:t>Læremål:</a:t>
            </a:r>
          </a:p>
          <a:p>
            <a:pPr marL="0" indent="0">
              <a:buNone/>
            </a:pPr>
            <a:r>
              <a:rPr lang="nb-NO" sz="1400" dirty="0"/>
              <a:t>Kjenne varslingsrutiner og beredskapsplan</a:t>
            </a:r>
          </a:p>
          <a:p>
            <a:pPr marL="0" indent="0">
              <a:buNone/>
            </a:pPr>
            <a:r>
              <a:rPr lang="nb-NO" sz="1400" dirty="0"/>
              <a:t>Kjenne til oppbyggingen av Statoils akuttmedisinske behandlingsprotokoller</a:t>
            </a:r>
          </a:p>
          <a:p>
            <a:pPr marL="0" indent="0">
              <a:buNone/>
            </a:pPr>
            <a:r>
              <a:rPr lang="nb-NO" sz="1400" dirty="0"/>
              <a:t>Kjenne til den akuttmedisinske delen av beredskapsorganisasjonen og egen plassering og rolle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822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EVALUERING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dirty="0"/>
              <a:t>Læremål:</a:t>
            </a:r>
          </a:p>
          <a:p>
            <a:pPr marL="0" indent="0">
              <a:buNone/>
            </a:pPr>
            <a:r>
              <a:rPr lang="nb-NO" sz="1500" dirty="0"/>
              <a:t>Kjenne til hvor akuttmedisinsk utstyr finnes på helsekontor og nødhospital (evt. andre steder)</a:t>
            </a:r>
          </a:p>
          <a:p>
            <a:pPr marL="0" indent="0">
              <a:buNone/>
            </a:pPr>
            <a:r>
              <a:rPr lang="nb-NO" sz="1500" dirty="0"/>
              <a:t>Kunne klargjøre akuttmedisinsk utstyr til bruk Kunne etablere nødhospital</a:t>
            </a:r>
          </a:p>
          <a:p>
            <a:pPr marL="0" indent="0">
              <a:buNone/>
            </a:pPr>
            <a:r>
              <a:rPr lang="nb-NO" sz="1500" dirty="0"/>
              <a:t>Kunne beskrive innhold i og bruk av overvåknings – og pasientoversiktsskjema</a:t>
            </a:r>
          </a:p>
          <a:p>
            <a:pPr marL="0" indent="0">
              <a:buNone/>
            </a:pPr>
            <a:endParaRPr lang="nb-NO" sz="1500" dirty="0"/>
          </a:p>
          <a:p>
            <a:r>
              <a:rPr lang="nb-NO" sz="1500" dirty="0"/>
              <a:t>Sterke sider</a:t>
            </a:r>
          </a:p>
          <a:p>
            <a:r>
              <a:rPr lang="nb-NO" sz="1500" dirty="0"/>
              <a:t>Kan forbedres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99438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INSTRUKTØRVEILEDNING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822" y="1339916"/>
            <a:ext cx="7612856" cy="4680557"/>
          </a:xfrm>
        </p:spPr>
        <p:txBody>
          <a:bodyPr>
            <a:normAutofit fontScale="700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nb-NO" sz="1400" dirty="0"/>
              <a:t>Tidsforbruk: 70 min</a:t>
            </a:r>
            <a:br>
              <a:rPr lang="nb-NO" sz="1400" dirty="0"/>
            </a:br>
            <a:r>
              <a:rPr lang="nb-NO" sz="1400" dirty="0"/>
              <a:t>Læremål:</a:t>
            </a:r>
            <a:br>
              <a:rPr lang="nb-NO" sz="1400" dirty="0"/>
            </a:br>
            <a:r>
              <a:rPr lang="nb-NO" sz="1400" dirty="0"/>
              <a:t>Kjenne varslingsrutiner og beredskapsplan</a:t>
            </a:r>
            <a:br>
              <a:rPr lang="nb-NO" sz="1400" dirty="0"/>
            </a:br>
            <a:r>
              <a:rPr lang="nb-NO" sz="1400" dirty="0"/>
              <a:t>Kunne beskrive oppbyggingen av behandlingsprotokollene</a:t>
            </a:r>
            <a:br>
              <a:rPr lang="nb-NO" sz="1400" dirty="0"/>
            </a:br>
            <a:r>
              <a:rPr lang="nb-NO" sz="1400" dirty="0"/>
              <a:t>Kunne beskrive den akuttmedisinske delen av beredskapsorganisasjonen og egen plassering og rolle</a:t>
            </a:r>
            <a:br>
              <a:rPr lang="nb-NO" sz="1400" dirty="0"/>
            </a:br>
            <a:r>
              <a:rPr lang="nb-NO" sz="1400" dirty="0"/>
              <a:t>Kjenne til hvor akuttmedisinsk utstyr finnes på helsekontor og nødhospital (evt. andre steder)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nb-NO" sz="1400" dirty="0"/>
              <a:t>Kunne klargjøre akuttmedisinsk utstyr til bruk </a:t>
            </a:r>
            <a:br>
              <a:rPr lang="nb-NO" sz="1400" dirty="0"/>
            </a:br>
            <a:r>
              <a:rPr lang="nb-NO" sz="1400" dirty="0"/>
              <a:t>Kunne etablere nødhospital</a:t>
            </a:r>
            <a:br>
              <a:rPr lang="nb-NO" sz="1400" dirty="0"/>
            </a:br>
            <a:r>
              <a:rPr lang="nb-NO" sz="1400" dirty="0"/>
              <a:t>Beskrive innhold i og bruk av overvåknings – og pasientoversiktsskjema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nb-NO" sz="1400" dirty="0"/>
              <a:t>Gjøre seg kjent med DFU, beredskapsplaner og behandlingsprotokoller. Kjenne ansvar og plikter i rollen som førstehjelper.</a:t>
            </a:r>
            <a:br>
              <a:rPr lang="nb-NO" sz="1400" dirty="0"/>
            </a:br>
            <a:br>
              <a:rPr lang="nb-NO" sz="1400" dirty="0"/>
            </a:br>
            <a:r>
              <a:rPr lang="nb-NO" sz="1400" dirty="0"/>
              <a:t>Gjøre seg kjent med hvor akuttmedisinsk utstyr er plassert. Hvordan klargjøre dette for bruk. </a:t>
            </a:r>
            <a:br>
              <a:rPr lang="nb-NO" sz="1400" dirty="0"/>
            </a:br>
            <a:r>
              <a:rPr lang="nb-NO" sz="1400" dirty="0"/>
              <a:t>Hvordan etablere nødhospital, hvilket utstyr finnes.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nb-NO" sz="1400" dirty="0"/>
              <a:t>Trene på å føre pasient observasjonsskjema, trene på hverandre.</a:t>
            </a:r>
          </a:p>
          <a:p>
            <a:pPr marL="0" indent="0">
              <a:spcAft>
                <a:spcPts val="600"/>
              </a:spcAft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0986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UTSTYRSLISTE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972" y="1335186"/>
            <a:ext cx="3734023" cy="446631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nb-NO" sz="1200" dirty="0"/>
              <a:t>Medikamenter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nb-NO" sz="1200" dirty="0"/>
              <a:t>Venekanyler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sz="1200" dirty="0"/>
              <a:t>Infusjonssett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nb-NO" sz="1200" dirty="0"/>
              <a:t>Sprøyter/Sprøytespisser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nb-NO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sz="1200" dirty="0"/>
              <a:t>Hjertestarter med elektroder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sz="1200" dirty="0"/>
              <a:t>Bag med maske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sz="1200" dirty="0"/>
              <a:t>Sug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sz="1200" dirty="0" err="1"/>
              <a:t>Kapnometer</a:t>
            </a:r>
            <a:endParaRPr lang="nb-NO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sz="1200" dirty="0"/>
              <a:t>C-</a:t>
            </a:r>
            <a:r>
              <a:rPr lang="nb-NO" sz="1200" dirty="0" err="1"/>
              <a:t>pap</a:t>
            </a:r>
            <a:endParaRPr lang="nb-NO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sz="1200" dirty="0"/>
              <a:t>Oksygen kolbe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sz="1200" dirty="0"/>
              <a:t>Oksygenmaske med reservoar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sz="1200" dirty="0" err="1"/>
              <a:t>Pocketmaske</a:t>
            </a:r>
            <a:endParaRPr lang="nb-NO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sz="1200" dirty="0" err="1"/>
              <a:t>Larynx</a:t>
            </a:r>
            <a:r>
              <a:rPr lang="nb-NO" sz="1200" dirty="0"/>
              <a:t> tuber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sz="1200" dirty="0"/>
              <a:t>Svelg tube</a:t>
            </a: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endParaRPr lang="nb-NO" sz="12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132BFB6-C076-B5C4-4675-6810F8699E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6116" y="1335186"/>
            <a:ext cx="3752412" cy="446631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sz="1200" dirty="0"/>
              <a:t>Nakkekrage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sz="1200" dirty="0"/>
              <a:t>Båremateriell med stropper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sz="1200" dirty="0" err="1"/>
              <a:t>Valcumspielker</a:t>
            </a:r>
            <a:endParaRPr lang="nb-NO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sz="1200" dirty="0"/>
              <a:t>Sam-sling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sz="1200" dirty="0"/>
              <a:t>Bandasjemateriell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nb-NO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sz="1200" dirty="0"/>
              <a:t>Bandasjemateriell for brannskader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sz="1200" dirty="0" err="1"/>
              <a:t>Trenkanttørkle</a:t>
            </a:r>
            <a:endParaRPr lang="nb-NO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sz="1200" dirty="0" err="1"/>
              <a:t>Redningssaks</a:t>
            </a:r>
            <a:endParaRPr lang="nb-NO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sz="1200" dirty="0"/>
              <a:t>Hansker</a:t>
            </a:r>
          </a:p>
        </p:txBody>
      </p:sp>
    </p:spTree>
    <p:extLst>
      <p:ext uri="{BB962C8B-B14F-4D97-AF65-F5344CB8AC3E}">
        <p14:creationId xmlns:p14="http://schemas.microsoft.com/office/powerpoint/2010/main" val="110796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AB6DD5-198E-AF54-1095-EAEA78E9B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>
                <a:latin typeface="DIN 2014 Bold"/>
              </a:rPr>
              <a:t>Modul 1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CBE4F9-79F8-07DF-8BC6-5BD034C05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Læremål:</a:t>
            </a:r>
            <a:endParaRPr lang="nb-NO" sz="1800" dirty="0"/>
          </a:p>
          <a:p>
            <a:pPr marL="0" indent="0">
              <a:buNone/>
            </a:pPr>
            <a:r>
              <a:rPr lang="nb-NO" sz="1400" dirty="0">
                <a:latin typeface="DIN 2014"/>
              </a:rPr>
              <a:t>Kjenne varslingsrutiner og beredskapsplan (TR0819).</a:t>
            </a:r>
            <a:endParaRPr lang="nb-NO" sz="1400" dirty="0"/>
          </a:p>
          <a:p>
            <a:pPr marL="0" indent="0">
              <a:buNone/>
            </a:pPr>
            <a:r>
              <a:rPr lang="nb-NO" sz="1400" dirty="0">
                <a:latin typeface="DIN 2014"/>
              </a:rPr>
              <a:t>Beskrive oppbyggingen av Statoils akuttmedisinske behandlingsprotokoller</a:t>
            </a:r>
          </a:p>
          <a:p>
            <a:pPr marL="0" indent="0">
              <a:buNone/>
            </a:pPr>
            <a:r>
              <a:rPr lang="nb-NO" sz="1400" dirty="0">
                <a:latin typeface="DIN 2014"/>
              </a:rPr>
              <a:t>Beskrive innhold i og bruk av overvåknings- og pasientoversiktsskjema.</a:t>
            </a:r>
          </a:p>
          <a:p>
            <a:pPr marL="0" indent="0">
              <a:buNone/>
            </a:pPr>
            <a:r>
              <a:rPr lang="nb-NO" sz="1400" dirty="0">
                <a:latin typeface="DIN 2014"/>
              </a:rPr>
              <a:t>Beskrive den akuttmedisinske delen av beredskapsorganisasjonen og egen plassering og rolle.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1976200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AB6DD5-198E-AF54-1095-EAEA78E9B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>
                <a:latin typeface="DIN 2014 Bold"/>
              </a:rPr>
              <a:t>Modul 1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CBE4F9-79F8-07DF-8BC6-5BD034C05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  <a:cs typeface="Segoe UI"/>
              </a:rPr>
              <a:t>Læremål:</a:t>
            </a:r>
          </a:p>
          <a:p>
            <a:pPr marL="0" indent="0">
              <a:buNone/>
            </a:pPr>
            <a:r>
              <a:rPr lang="nb-NO" sz="1400" dirty="0">
                <a:latin typeface="DIN 2014"/>
                <a:cs typeface="Segoe UI"/>
              </a:rPr>
              <a:t>Kjenne til hvor akuttmedisinsk utstyr finnes på helsekontor og nødhospital (annet utstyr)</a:t>
            </a:r>
          </a:p>
          <a:p>
            <a:pPr marL="0" indent="0">
              <a:buNone/>
            </a:pPr>
            <a:r>
              <a:rPr lang="nb-NO" sz="1400" dirty="0">
                <a:latin typeface="DIN 2014"/>
                <a:cs typeface="Segoe UI"/>
              </a:rPr>
              <a:t>Kunne klargjøre akuttmedisinsk utstyr til bruk</a:t>
            </a:r>
          </a:p>
          <a:p>
            <a:pPr marL="0" indent="0">
              <a:buNone/>
            </a:pPr>
            <a:r>
              <a:rPr lang="nb-NO" sz="1400" dirty="0">
                <a:latin typeface="DIN 2014"/>
                <a:cs typeface="Segoe UI"/>
              </a:rPr>
              <a:t>Kunne etablere nødhospital</a:t>
            </a:r>
          </a:p>
          <a:p>
            <a:pPr marL="0" indent="0">
              <a:buNone/>
            </a:pPr>
            <a:r>
              <a:rPr lang="nb-NO" sz="1400" dirty="0">
                <a:latin typeface="DIN 2014"/>
                <a:cs typeface="Segoe UI"/>
              </a:rPr>
              <a:t>Kunne beskrive innhold i og bruk av overvåknings - og pasientoversiktsskjema</a:t>
            </a:r>
            <a:endParaRPr lang="nb-NO" dirty="0">
              <a:latin typeface="DIN 2014"/>
            </a:endParaRPr>
          </a:p>
        </p:txBody>
      </p:sp>
    </p:spTree>
    <p:extLst>
      <p:ext uri="{BB962C8B-B14F-4D97-AF65-F5344CB8AC3E}">
        <p14:creationId xmlns:p14="http://schemas.microsoft.com/office/powerpoint/2010/main" val="440157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AB6DD5-198E-AF54-1095-EAEA78E9B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>
                <a:latin typeface="DIN 2014 Bold"/>
              </a:rPr>
              <a:t>Modul 1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CBE4F9-79F8-07DF-8BC6-5BD034C05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Innhold:</a:t>
            </a:r>
            <a:endParaRPr lang="en-US" sz="1800" dirty="0">
              <a:latin typeface="DIN 2014"/>
            </a:endParaRPr>
          </a:p>
          <a:p>
            <a:pPr marL="0" indent="0">
              <a:buNone/>
            </a:pPr>
            <a:r>
              <a:rPr lang="nb-NO" sz="1400" dirty="0">
                <a:latin typeface="DIN 2014"/>
              </a:rPr>
              <a:t>Gjennomgang av alarminstruks og beredskapsplan (aktuelle </a:t>
            </a:r>
            <a:r>
              <a:rPr lang="nb-NO" sz="1400" dirty="0" err="1">
                <a:latin typeface="DIN 2014"/>
              </a:rPr>
              <a:t>DFU'er</a:t>
            </a:r>
            <a:r>
              <a:rPr lang="nb-NO" sz="1400" dirty="0">
                <a:latin typeface="DIN 2014"/>
              </a:rPr>
              <a:t>)</a:t>
            </a:r>
            <a:br>
              <a:rPr lang="nb-NO" sz="1400" dirty="0">
                <a:latin typeface="DIN 2014"/>
              </a:rPr>
            </a:br>
            <a:r>
              <a:rPr lang="nb-NO" sz="1400" dirty="0">
                <a:latin typeface="DIN 2014"/>
              </a:rPr>
              <a:t>Gjennomgang av akutt medisinske behandlingsprotokoller </a:t>
            </a:r>
          </a:p>
          <a:p>
            <a:pPr marL="0" indent="0">
              <a:buNone/>
            </a:pPr>
            <a:r>
              <a:rPr lang="nb-NO" sz="1400" dirty="0">
                <a:solidFill>
                  <a:srgbClr val="3E60D6"/>
                </a:solidFill>
                <a:latin typeface="DIN 2014"/>
                <a:ea typeface="Cambria"/>
              </a:rPr>
              <a:t>1.linje vaktlege/ SAR-tjeneste</a:t>
            </a:r>
            <a:br>
              <a:rPr lang="nb-NO" sz="1400" dirty="0">
                <a:solidFill>
                  <a:srgbClr val="3E60D6"/>
                </a:solidFill>
                <a:latin typeface="DIN 2014"/>
                <a:ea typeface="Cambria"/>
              </a:rPr>
            </a:br>
            <a:r>
              <a:rPr lang="nb-NO" sz="1400" dirty="0">
                <a:solidFill>
                  <a:srgbClr val="3E60D6"/>
                </a:solidFill>
                <a:latin typeface="DIN 2014"/>
                <a:ea typeface="Cambria"/>
              </a:rPr>
              <a:t>2.linje beredskapslege</a:t>
            </a:r>
          </a:p>
          <a:p>
            <a:pPr marL="0" indent="0">
              <a:buNone/>
            </a:pPr>
            <a:r>
              <a:rPr lang="nb-NO" sz="1400" dirty="0">
                <a:solidFill>
                  <a:srgbClr val="3E60D6"/>
                </a:solidFill>
                <a:latin typeface="DIN 2014"/>
                <a:ea typeface="Cambria"/>
              </a:rPr>
              <a:t>Standard Statoil akuttsekk</a:t>
            </a:r>
            <a:br>
              <a:rPr lang="nb-NO" sz="1400" dirty="0">
                <a:solidFill>
                  <a:srgbClr val="3E60D6"/>
                </a:solidFill>
                <a:latin typeface="DIN 2014"/>
                <a:ea typeface="Cambria"/>
              </a:rPr>
            </a:br>
            <a:r>
              <a:rPr lang="nb-NO" sz="1400" dirty="0">
                <a:solidFill>
                  <a:srgbClr val="3E60D6"/>
                </a:solidFill>
                <a:latin typeface="DIN 2014"/>
                <a:ea typeface="Cambria"/>
              </a:rPr>
              <a:t>Standard Statoil førstehjelpssekk</a:t>
            </a:r>
          </a:p>
          <a:p>
            <a:pPr marL="12700" indent="0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None/>
            </a:pPr>
            <a:endParaRPr lang="nb-NO" dirty="0">
              <a:solidFill>
                <a:srgbClr val="3E60D6"/>
              </a:solidFill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82820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AB6DD5-198E-AF54-1095-EAEA78E9B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>
                <a:latin typeface="DIN 2014 Bold"/>
              </a:rPr>
              <a:t>Modul 1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CBE4F9-79F8-07DF-8BC6-5BD034C05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Innhold:</a:t>
            </a:r>
            <a:endParaRPr lang="en-US" sz="1800" dirty="0">
              <a:latin typeface="DIN 2014"/>
            </a:endParaRPr>
          </a:p>
          <a:p>
            <a:pPr marL="0" indent="0">
              <a:buNone/>
            </a:pPr>
            <a:r>
              <a:rPr lang="nb-NO" sz="1400" dirty="0">
                <a:latin typeface="DIN 2014"/>
              </a:rPr>
              <a:t>Prinsipper for etablering og funksjon av nødhospital Pasientovervåkning og dokumentasjon:</a:t>
            </a:r>
          </a:p>
          <a:p>
            <a:pPr marL="285750" indent="-285750">
              <a:spcAft>
                <a:spcPts val="300"/>
              </a:spcAft>
              <a:buFont typeface="Wingdings" panose="020B0604020202020204" pitchFamily="34" charset="0"/>
              <a:buChar char="Ø"/>
            </a:pPr>
            <a:r>
              <a:rPr lang="nb-NO" sz="1400" dirty="0">
                <a:latin typeface="DIN 2014"/>
              </a:rPr>
              <a:t>Juridiske aspekter</a:t>
            </a:r>
          </a:p>
          <a:p>
            <a:pPr marL="285750" indent="-285750">
              <a:spcAft>
                <a:spcPts val="300"/>
              </a:spcAft>
              <a:buFont typeface="Wingdings" panose="020B0604020202020204" pitchFamily="34" charset="0"/>
              <a:buChar char="Ø"/>
            </a:pPr>
            <a:r>
              <a:rPr lang="nb-NO" sz="1400" dirty="0">
                <a:latin typeface="DIN 2014"/>
              </a:rPr>
              <a:t>Styrende dokumenter</a:t>
            </a:r>
          </a:p>
          <a:p>
            <a:pPr marL="285750" indent="-285750">
              <a:spcAft>
                <a:spcPts val="300"/>
              </a:spcAft>
              <a:buFont typeface="Wingdings" panose="020B0604020202020204" pitchFamily="34" charset="0"/>
              <a:buChar char="Ø"/>
            </a:pPr>
            <a:r>
              <a:rPr lang="nb-NO" sz="1400" dirty="0">
                <a:latin typeface="DIN 2014"/>
              </a:rPr>
              <a:t>Overvåkning - og pasientoversiktsskjema </a:t>
            </a:r>
          </a:p>
          <a:p>
            <a:pPr marL="285750" indent="-285750">
              <a:spcAft>
                <a:spcPts val="300"/>
              </a:spcAft>
              <a:buFont typeface="Wingdings" panose="020B0604020202020204" pitchFamily="34" charset="0"/>
              <a:buChar char="Ø"/>
            </a:pPr>
            <a:r>
              <a:rPr lang="nb-NO" sz="1400" dirty="0">
                <a:solidFill>
                  <a:srgbClr val="3E60D6"/>
                </a:solidFill>
                <a:latin typeface="DIN 2014"/>
                <a:ea typeface="Cambria"/>
              </a:rPr>
              <a:t>Håndtering av taushetsplikt</a:t>
            </a:r>
          </a:p>
          <a:p>
            <a:pPr marL="332105" indent="-319405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Font typeface="Wingdings,Sans-Serif"/>
              <a:buChar char=""/>
            </a:pPr>
            <a:endParaRPr lang="en-US" sz="1400" dirty="0">
              <a:solidFill>
                <a:srgbClr val="120C0D"/>
              </a:solidFill>
              <a:latin typeface="Cambria"/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406883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>
                <a:latin typeface="DIN 2014 Bold"/>
              </a:rPr>
              <a:t>Modul 1</a:t>
            </a:r>
            <a:endParaRPr lang="nb-NO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Metode:</a:t>
            </a:r>
            <a:endParaRPr lang="nb-NO" sz="1800" dirty="0"/>
          </a:p>
          <a:p>
            <a:pPr marL="0" indent="0">
              <a:buNone/>
            </a:pPr>
            <a:r>
              <a:rPr lang="nb-NO" sz="1400" dirty="0">
                <a:latin typeface="DIN 2014"/>
              </a:rPr>
              <a:t>Gjennomgå DFU i plenum.</a:t>
            </a:r>
            <a:endParaRPr lang="nb-NO" sz="1700" dirty="0">
              <a:latin typeface="DIN 2014"/>
            </a:endParaRPr>
          </a:p>
          <a:p>
            <a:pPr marL="0" indent="0">
              <a:buNone/>
            </a:pPr>
            <a:r>
              <a:rPr lang="nb-NO" sz="1400" dirty="0">
                <a:latin typeface="DIN 2014"/>
              </a:rPr>
              <a:t>Klargjøre akuttmedisinsk utstyr. </a:t>
            </a:r>
          </a:p>
          <a:p>
            <a:pPr marL="0" indent="0">
              <a:buNone/>
            </a:pPr>
            <a:r>
              <a:rPr lang="nb-NO" sz="1400" dirty="0">
                <a:latin typeface="DIN 2014"/>
              </a:rPr>
              <a:t>Pakke og gjennomgå utstyr i henhold til utstyrsliste førstehjelp-/ akuttsekk.</a:t>
            </a:r>
            <a:endParaRPr lang="nb-NO" sz="1400" dirty="0"/>
          </a:p>
          <a:p>
            <a:pPr marL="0" indent="0">
              <a:buNone/>
            </a:pPr>
            <a:r>
              <a:rPr lang="nb-NO" sz="1400" dirty="0">
                <a:solidFill>
                  <a:srgbClr val="3E60D6"/>
                </a:solidFill>
                <a:latin typeface="DIN 2014"/>
                <a:ea typeface="Cambria"/>
              </a:rPr>
              <a:t>Klargjøre nødhospital.</a:t>
            </a:r>
            <a:endParaRPr lang="nb-NO" sz="1400" dirty="0">
              <a:solidFill>
                <a:srgbClr val="3E60D6"/>
              </a:solidFill>
              <a:ea typeface="Cambria"/>
            </a:endParaRPr>
          </a:p>
          <a:p>
            <a:pPr marL="127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nb-NO" dirty="0">
              <a:solidFill>
                <a:srgbClr val="3E60D6"/>
              </a:solidFill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204898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>
                <a:latin typeface="DIN 2014 Bold"/>
              </a:rPr>
              <a:t>Modul 1</a:t>
            </a:r>
            <a:endParaRPr lang="nb-NO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Metode:</a:t>
            </a:r>
          </a:p>
          <a:p>
            <a:pPr marL="0" indent="0">
              <a:buNone/>
            </a:pPr>
            <a:r>
              <a:rPr lang="nb-NO" sz="1400" dirty="0">
                <a:latin typeface="DIN 2014"/>
              </a:rPr>
              <a:t>Legge inni pasientskjema uten veiledning:</a:t>
            </a:r>
          </a:p>
          <a:p>
            <a:pPr marL="285750" indent="-285750">
              <a:spcAft>
                <a:spcPts val="300"/>
              </a:spcAft>
              <a:buFont typeface="Wingdings" panose="020B0604020202020204" pitchFamily="34" charset="0"/>
              <a:buChar char="Ø"/>
            </a:pPr>
            <a:r>
              <a:rPr lang="nb-NO" sz="1400" dirty="0">
                <a:latin typeface="DIN 2014"/>
              </a:rPr>
              <a:t>Personalia</a:t>
            </a:r>
          </a:p>
          <a:p>
            <a:pPr marL="285750" indent="-285750">
              <a:spcAft>
                <a:spcPts val="300"/>
              </a:spcAft>
              <a:buFont typeface="Wingdings" panose="020B0604020202020204" pitchFamily="34" charset="0"/>
              <a:buChar char="Ø"/>
            </a:pPr>
            <a:r>
              <a:rPr lang="nb-NO" sz="1400" dirty="0">
                <a:latin typeface="DIN 2014"/>
              </a:rPr>
              <a:t>Tidsakse</a:t>
            </a:r>
          </a:p>
          <a:p>
            <a:pPr marL="285750" indent="-285750">
              <a:spcAft>
                <a:spcPts val="300"/>
              </a:spcAft>
              <a:buFont typeface="Wingdings" panose="020B0604020202020204" pitchFamily="34" charset="0"/>
              <a:buChar char="Ø"/>
            </a:pPr>
            <a:r>
              <a:rPr lang="nb-NO" sz="1400" dirty="0">
                <a:latin typeface="DIN 2014"/>
              </a:rPr>
              <a:t>BT, puls, respirasjonsfrekvens </a:t>
            </a:r>
          </a:p>
          <a:p>
            <a:pPr marL="285750" indent="-285750">
              <a:spcAft>
                <a:spcPts val="300"/>
              </a:spcAft>
              <a:buFont typeface="Wingdings" panose="020B0604020202020204" pitchFamily="34" charset="0"/>
              <a:buChar char="Ø"/>
            </a:pPr>
            <a:r>
              <a:rPr lang="nb-NO" sz="1400" dirty="0">
                <a:latin typeface="DIN 2014"/>
              </a:rPr>
              <a:t>Medikamentbruk etter beskjed fra sykepleier</a:t>
            </a:r>
          </a:p>
          <a:p>
            <a:pPr marL="0" indent="0">
              <a:buNone/>
            </a:pPr>
            <a:r>
              <a:rPr lang="nb-NO" sz="1400" dirty="0">
                <a:latin typeface="DIN 2014"/>
              </a:rPr>
              <a:t>Vite hvor akuttmedisinske behandlingsprotkoller er tilgjengelig (intranett/hospital), og kunne slå opp etter anvisning fra sykepleier. </a:t>
            </a:r>
          </a:p>
        </p:txBody>
      </p:sp>
    </p:spTree>
    <p:extLst>
      <p:ext uri="{BB962C8B-B14F-4D97-AF65-F5344CB8AC3E}">
        <p14:creationId xmlns:p14="http://schemas.microsoft.com/office/powerpoint/2010/main" val="3305734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>
                <a:latin typeface="DIN 2014 Bold"/>
              </a:rPr>
              <a:t>Modul 1</a:t>
            </a:r>
            <a:endParaRPr lang="nb-NO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Referanser:</a:t>
            </a:r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</a:rPr>
              <a:t>TR0819</a:t>
            </a:r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</a:rPr>
              <a:t>TR0821</a:t>
            </a:r>
            <a:endParaRPr lang="nb-NO" dirty="0"/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</a:rPr>
              <a:t>TR0822</a:t>
            </a:r>
            <a:endParaRPr lang="nb-NO" sz="1700" dirty="0">
              <a:latin typeface="DIN 2014"/>
            </a:endParaRPr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</a:rPr>
              <a:t>Beredskapsplan</a:t>
            </a:r>
            <a:endParaRPr lang="nb-NO" sz="1700" dirty="0">
              <a:latin typeface="DIN 2014"/>
            </a:endParaRPr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</a:rPr>
              <a:t>Pasientskjema/observasjonsskjema</a:t>
            </a:r>
            <a:endParaRPr lang="nb-NO" sz="1700" dirty="0"/>
          </a:p>
        </p:txBody>
      </p:sp>
    </p:spTree>
    <p:extLst>
      <p:ext uri="{BB962C8B-B14F-4D97-AF65-F5344CB8AC3E}">
        <p14:creationId xmlns:p14="http://schemas.microsoft.com/office/powerpoint/2010/main" val="1290262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>
                <a:latin typeface="DIN 2014 Bold"/>
              </a:rPr>
              <a:t>gjennomføring</a:t>
            </a:r>
            <a:endParaRPr lang="nb-NO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65100" indent="-165100"/>
            <a:r>
              <a:rPr lang="nb-NO" sz="1400">
                <a:latin typeface="DIN 2014"/>
              </a:rPr>
              <a:t>Teori i plenum</a:t>
            </a:r>
            <a:endParaRPr lang="nb-NO" sz="1400"/>
          </a:p>
          <a:p>
            <a:pPr marL="165100" indent="-165100"/>
            <a:r>
              <a:rPr lang="nb-NO" sz="1400">
                <a:latin typeface="DIN 2014"/>
              </a:rPr>
              <a:t>Praktisk øvelse: akuttmedisinsk utstyr, akutt- og førstehjelpssekker, nødhospital, observasjonsskjema </a:t>
            </a:r>
          </a:p>
          <a:p>
            <a:pPr marL="165100" indent="-165100"/>
            <a:r>
              <a:rPr lang="nb-NO" sz="1400">
                <a:latin typeface="DIN 2014"/>
              </a:rPr>
              <a:t>Tidsforbruk teori: 30 min</a:t>
            </a:r>
            <a:endParaRPr lang="nb-NO" sz="1400"/>
          </a:p>
          <a:p>
            <a:pPr marL="165100" indent="-165100"/>
            <a:r>
              <a:rPr lang="nb-NO" sz="1400">
                <a:latin typeface="DIN 2014"/>
              </a:rPr>
              <a:t>Tidsforbruk praktiske øvelser: 75 min</a:t>
            </a:r>
            <a:endParaRPr lang="nb-NO" sz="1400"/>
          </a:p>
          <a:p>
            <a:pPr marL="165100" indent="-165100"/>
            <a:r>
              <a:rPr lang="nb-NO" sz="1400">
                <a:latin typeface="DIN 2014"/>
              </a:rPr>
              <a:t>Tidsbruk evaluering: 15 min</a:t>
            </a:r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2032633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shore Norge 2022">
      <a:dk1>
        <a:srgbClr val="3E60D6"/>
      </a:dk1>
      <a:lt1>
        <a:srgbClr val="FFFFFF"/>
      </a:lt1>
      <a:dk2>
        <a:srgbClr val="3E60D6"/>
      </a:dk2>
      <a:lt2>
        <a:srgbClr val="E7E6E6"/>
      </a:lt2>
      <a:accent1>
        <a:srgbClr val="3261DD"/>
      </a:accent1>
      <a:accent2>
        <a:srgbClr val="D6A961"/>
      </a:accent2>
      <a:accent3>
        <a:srgbClr val="333333"/>
      </a:accent3>
      <a:accent4>
        <a:srgbClr val="F7CF5F"/>
      </a:accent4>
      <a:accent5>
        <a:srgbClr val="88C277"/>
      </a:accent5>
      <a:accent6>
        <a:srgbClr val="698F64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_Offshore_Norge.pptx" id="{AA57C7B6-15C7-48E0-9437-2D2EA2697B33}" vid="{6BA41C4E-D622-406D-9182-266882246F9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3C76611FE29A34198C6990B3D748399" ma:contentTypeVersion="5" ma:contentTypeDescription="Opprett et nytt dokument." ma:contentTypeScope="" ma:versionID="9705d54171c44462bd8c1996624e3033">
  <xsd:schema xmlns:xsd="http://www.w3.org/2001/XMLSchema" xmlns:xs="http://www.w3.org/2001/XMLSchema" xmlns:p="http://schemas.microsoft.com/office/2006/metadata/properties" xmlns:ns2="8b2608b6-573e-4447-89c4-7b2475a0ad6e" xmlns:ns3="36e97027-987b-47d8-a445-591941cb6998" targetNamespace="http://schemas.microsoft.com/office/2006/metadata/properties" ma:root="true" ma:fieldsID="49faa946cd66123f98dbb4986e86b9a4" ns2:_="" ns3:_="">
    <xsd:import namespace="8b2608b6-573e-4447-89c4-7b2475a0ad6e"/>
    <xsd:import namespace="36e97027-987b-47d8-a445-591941cb699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2608b6-573e-4447-89c4-7b2475a0ad6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e97027-987b-47d8-a445-591941cb69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b2608b6-573e-4447-89c4-7b2475a0ad6e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632E962-799E-4983-A240-96A984C753FA}"/>
</file>

<file path=customXml/itemProps2.xml><?xml version="1.0" encoding="utf-8"?>
<ds:datastoreItem xmlns:ds="http://schemas.openxmlformats.org/officeDocument/2006/customXml" ds:itemID="{B3A57A41-6036-447D-80AD-ADEFEE0890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C40870-3475-4308-9305-45A88123072D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abb6d03b-b720-43ec-b5a3-4143cac4c03a"/>
    <ds:schemaRef ds:uri="54734a74-56dc-4a95-b4ca-4cff54663954"/>
    <ds:schemaRef ds:uri="http://schemas.microsoft.com/office/2006/metadata/properties"/>
    <ds:schemaRef ds:uri="http://schemas.microsoft.com/office/infopath/2007/PartnerControls"/>
    <ds:schemaRef ds:uri="ab8dfccc-4636-4312-b655-502deec2e93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688</Words>
  <Application>Microsoft Office PowerPoint</Application>
  <PresentationFormat>Egendefinert</PresentationFormat>
  <Paragraphs>149</Paragraphs>
  <Slides>19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10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30" baseType="lpstr">
      <vt:lpstr>Arial</vt:lpstr>
      <vt:lpstr>Arial,Sans-Serif</vt:lpstr>
      <vt:lpstr>Calibri</vt:lpstr>
      <vt:lpstr>Cambria</vt:lpstr>
      <vt:lpstr>DIN 2014</vt:lpstr>
      <vt:lpstr>DIN 2014 Bold</vt:lpstr>
      <vt:lpstr>DIN 2014 Narrow</vt:lpstr>
      <vt:lpstr>Helvetica</vt:lpstr>
      <vt:lpstr>Wingdings</vt:lpstr>
      <vt:lpstr>Wingdings,Sans-Serif</vt:lpstr>
      <vt:lpstr>Office-tema</vt:lpstr>
      <vt:lpstr>MODULBASERT TRENING FOR  FØRSTEHJELPSPERSONELL</vt:lpstr>
      <vt:lpstr>Modul 1</vt:lpstr>
      <vt:lpstr>Modul 1</vt:lpstr>
      <vt:lpstr>Modul 1</vt:lpstr>
      <vt:lpstr>Modul 1</vt:lpstr>
      <vt:lpstr>Modul 1</vt:lpstr>
      <vt:lpstr>Modul 1</vt:lpstr>
      <vt:lpstr>Modul 1</vt:lpstr>
      <vt:lpstr>gjennomføring</vt:lpstr>
      <vt:lpstr>Akutt medisinsk beredskap</vt:lpstr>
      <vt:lpstr>Styrende dokumentasjon</vt:lpstr>
      <vt:lpstr>beredskapsorganisering</vt:lpstr>
      <vt:lpstr>AKUTTMEDISINSK BEREDSKAP</vt:lpstr>
      <vt:lpstr>BEREDSKAP OFFSHORE</vt:lpstr>
      <vt:lpstr>PRAKTISKE ØVELSER</vt:lpstr>
      <vt:lpstr>EVALUERING</vt:lpstr>
      <vt:lpstr>EVALUERING</vt:lpstr>
      <vt:lpstr>INSTRUKTØRVEILEDNING</vt:lpstr>
      <vt:lpstr>UTSTYRSLISTE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MODULBASERT TRENING FOR FØRSTEHJELPSPERSONELL</dc:title>
  <dc:creator>Elisabeth Gjerdsjø</dc:creator>
  <cp:lastModifiedBy>Benedikte Abrahamsen</cp:lastModifiedBy>
  <cp:revision>1</cp:revision>
  <dcterms:created xsi:type="dcterms:W3CDTF">2023-02-22T12:18:47Z</dcterms:created>
  <dcterms:modified xsi:type="dcterms:W3CDTF">2023-02-23T15:58:06Z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2013-08-06T00:00:00Z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2023-02-22T00:00:00Z</vt:filetime>
  </property>
  <property fmtid="{D5CDD505-2E9C-101B-9397-08002B2CF9AE}" pid="5" name="Producer">
    <vt:lpwstr>Microsoft® PowerPoint® 2010</vt:lpwstr>
  </property>
  <property fmtid="{D5CDD505-2E9C-101B-9397-08002B2CF9AE}" pid="6" name="ContentTypeId">
    <vt:lpwstr>0x01010083C76611FE29A34198C6990B3D748399</vt:lpwstr>
  </property>
  <property fmtid="{D5CDD505-2E9C-101B-9397-08002B2CF9AE}" pid="7" name="MediaServiceImageTags">
    <vt:lpwstr/>
  </property>
  <property fmtid="{D5CDD505-2E9C-101B-9397-08002B2CF9AE}" pid="8" name="TaxKeyword">
    <vt:lpwstr/>
  </property>
  <property fmtid="{D5CDD505-2E9C-101B-9397-08002B2CF9AE}" pid="9" name="xd_ProgID">
    <vt:lpwstr/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ONManagementStructure">
    <vt:lpwstr/>
  </property>
  <property fmtid="{D5CDD505-2E9C-101B-9397-08002B2CF9AE}" pid="13" name="TaxKeywordTaxHTField">
    <vt:lpwstr/>
  </property>
  <property fmtid="{D5CDD505-2E9C-101B-9397-08002B2CF9AE}" pid="14" name="ComplianceAssetId">
    <vt:lpwstr/>
  </property>
  <property fmtid="{D5CDD505-2E9C-101B-9397-08002B2CF9AE}" pid="15" name="TemplateUrl">
    <vt:lpwstr/>
  </property>
  <property fmtid="{D5CDD505-2E9C-101B-9397-08002B2CF9AE}" pid="16" name="p4be2578f97b4edc955031900f78cb48">
    <vt:lpwstr/>
  </property>
  <property fmtid="{D5CDD505-2E9C-101B-9397-08002B2CF9AE}" pid="17" name="_ExtendedDescription">
    <vt:lpwstr/>
  </property>
  <property fmtid="{D5CDD505-2E9C-101B-9397-08002B2CF9AE}" pid="18" name="TriggerFlowInfo">
    <vt:lpwstr/>
  </property>
  <property fmtid="{D5CDD505-2E9C-101B-9397-08002B2CF9AE}" pid="19" name="i3bc5342653f4dbcb42b0474e5821fea">
    <vt:lpwstr/>
  </property>
  <property fmtid="{D5CDD505-2E9C-101B-9397-08002B2CF9AE}" pid="20" name="ONWorkAndFieldArea">
    <vt:lpwstr/>
  </property>
  <property fmtid="{D5CDD505-2E9C-101B-9397-08002B2CF9AE}" pid="21" name="xd_Signature">
    <vt:bool>false</vt:bool>
  </property>
  <property fmtid="{D5CDD505-2E9C-101B-9397-08002B2CF9AE}" pid="22" name="j2f3f09481374c6aaacbe07c1e04bd8c">
    <vt:lpwstr/>
  </property>
  <property fmtid="{D5CDD505-2E9C-101B-9397-08002B2CF9AE}" pid="23" name="ONDocumentType">
    <vt:lpwstr/>
  </property>
  <property fmtid="{D5CDD505-2E9C-101B-9397-08002B2CF9AE}" pid="24" name="TaxCatchAll">
    <vt:lpwstr/>
  </property>
  <property fmtid="{D5CDD505-2E9C-101B-9397-08002B2CF9AE}" pid="25" name="ONDocumentStatus">
    <vt:lpwstr/>
  </property>
  <property fmtid="{D5CDD505-2E9C-101B-9397-08002B2CF9AE}" pid="26" name="pc35af7ee40c4272a9b88f5752d26e98">
    <vt:lpwstr/>
  </property>
</Properties>
</file>