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</p:sldMasterIdLst>
  <p:notesMasterIdLst>
    <p:notesMasterId r:id="rId34"/>
  </p:notesMasterIdLst>
  <p:sldIdLst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8826500" cy="6127750"/>
  <p:notesSz cx="8826500" cy="6127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059A1-504C-4212-A207-9D3E6D3A6D14}" v="129" dt="2023-03-28T12:49:24.672"/>
    <p1510:client id="{74E6761F-7AF6-4949-ABA8-57A1B66B4AEE}" v="11" dt="2023-03-27T13:29:36.2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90" autoAdjust="0"/>
  </p:normalViewPr>
  <p:slideViewPr>
    <p:cSldViewPr snapToGrid="0">
      <p:cViewPr varScale="1">
        <p:scale>
          <a:sx n="147" d="100"/>
          <a:sy n="147" d="100"/>
        </p:scale>
        <p:origin x="2328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e Abrahamsen" userId="1c245384-ced1-4b70-91eb-3fe4c3b75bf1" providerId="ADAL" clId="{278059A1-504C-4212-A207-9D3E6D3A6D14}"/>
    <pc:docChg chg="undo redo custSel addSld delSld modSld delMainMaster">
      <pc:chgData name="Benedikte Abrahamsen" userId="1c245384-ced1-4b70-91eb-3fe4c3b75bf1" providerId="ADAL" clId="{278059A1-504C-4212-A207-9D3E6D3A6D14}" dt="2023-03-28T12:51:08.135" v="3173" actId="47"/>
      <pc:docMkLst>
        <pc:docMk/>
      </pc:docMkLst>
      <pc:sldChg chg="del">
        <pc:chgData name="Benedikte Abrahamsen" userId="1c245384-ced1-4b70-91eb-3fe4c3b75bf1" providerId="ADAL" clId="{278059A1-504C-4212-A207-9D3E6D3A6D14}" dt="2023-02-23T15:57:21.726" v="42" actId="47"/>
        <pc:sldMkLst>
          <pc:docMk/>
          <pc:sldMk cId="0" sldId="256"/>
        </pc:sldMkLst>
      </pc:sldChg>
      <pc:sldChg chg="del">
        <pc:chgData name="Benedikte Abrahamsen" userId="1c245384-ced1-4b70-91eb-3fe4c3b75bf1" providerId="ADAL" clId="{278059A1-504C-4212-A207-9D3E6D3A6D14}" dt="2023-03-27T13:41:36.978" v="62" actId="47"/>
        <pc:sldMkLst>
          <pc:docMk/>
          <pc:sldMk cId="0" sldId="257"/>
        </pc:sldMkLst>
      </pc:sldChg>
      <pc:sldChg chg="del">
        <pc:chgData name="Benedikte Abrahamsen" userId="1c245384-ced1-4b70-91eb-3fe4c3b75bf1" providerId="ADAL" clId="{278059A1-504C-4212-A207-9D3E6D3A6D14}" dt="2023-03-27T13:44:10.030" v="430" actId="47"/>
        <pc:sldMkLst>
          <pc:docMk/>
          <pc:sldMk cId="0" sldId="258"/>
        </pc:sldMkLst>
      </pc:sldChg>
      <pc:sldChg chg="del">
        <pc:chgData name="Benedikte Abrahamsen" userId="1c245384-ced1-4b70-91eb-3fe4c3b75bf1" providerId="ADAL" clId="{278059A1-504C-4212-A207-9D3E6D3A6D14}" dt="2023-03-27T13:46:19.001" v="455" actId="47"/>
        <pc:sldMkLst>
          <pc:docMk/>
          <pc:sldMk cId="0" sldId="259"/>
        </pc:sldMkLst>
      </pc:sldChg>
      <pc:sldChg chg="del">
        <pc:chgData name="Benedikte Abrahamsen" userId="1c245384-ced1-4b70-91eb-3fe4c3b75bf1" providerId="ADAL" clId="{278059A1-504C-4212-A207-9D3E6D3A6D14}" dt="2023-03-27T13:47:58.067" v="475" actId="47"/>
        <pc:sldMkLst>
          <pc:docMk/>
          <pc:sldMk cId="0" sldId="260"/>
        </pc:sldMkLst>
      </pc:sldChg>
      <pc:sldChg chg="del">
        <pc:chgData name="Benedikte Abrahamsen" userId="1c245384-ced1-4b70-91eb-3fe4c3b75bf1" providerId="ADAL" clId="{278059A1-504C-4212-A207-9D3E6D3A6D14}" dt="2023-03-27T13:49:22.913" v="500" actId="47"/>
        <pc:sldMkLst>
          <pc:docMk/>
          <pc:sldMk cId="0" sldId="261"/>
        </pc:sldMkLst>
      </pc:sldChg>
      <pc:sldChg chg="del">
        <pc:chgData name="Benedikte Abrahamsen" userId="1c245384-ced1-4b70-91eb-3fe4c3b75bf1" providerId="ADAL" clId="{278059A1-504C-4212-A207-9D3E6D3A6D14}" dt="2023-03-27T13:51:13.681" v="554" actId="47"/>
        <pc:sldMkLst>
          <pc:docMk/>
          <pc:sldMk cId="0" sldId="262"/>
        </pc:sldMkLst>
      </pc:sldChg>
      <pc:sldChg chg="del">
        <pc:chgData name="Benedikte Abrahamsen" userId="1c245384-ced1-4b70-91eb-3fe4c3b75bf1" providerId="ADAL" clId="{278059A1-504C-4212-A207-9D3E6D3A6D14}" dt="2023-03-27T14:01:09.471" v="798" actId="47"/>
        <pc:sldMkLst>
          <pc:docMk/>
          <pc:sldMk cId="0" sldId="263"/>
        </pc:sldMkLst>
      </pc:sldChg>
      <pc:sldChg chg="del">
        <pc:chgData name="Benedikte Abrahamsen" userId="1c245384-ced1-4b70-91eb-3fe4c3b75bf1" providerId="ADAL" clId="{278059A1-504C-4212-A207-9D3E6D3A6D14}" dt="2023-03-27T14:04:18.004" v="851" actId="47"/>
        <pc:sldMkLst>
          <pc:docMk/>
          <pc:sldMk cId="0" sldId="264"/>
        </pc:sldMkLst>
      </pc:sldChg>
      <pc:sldChg chg="del">
        <pc:chgData name="Benedikte Abrahamsen" userId="1c245384-ced1-4b70-91eb-3fe4c3b75bf1" providerId="ADAL" clId="{278059A1-504C-4212-A207-9D3E6D3A6D14}" dt="2023-03-28T07:22:30.982" v="955" actId="47"/>
        <pc:sldMkLst>
          <pc:docMk/>
          <pc:sldMk cId="0" sldId="265"/>
        </pc:sldMkLst>
      </pc:sldChg>
      <pc:sldChg chg="del">
        <pc:chgData name="Benedikte Abrahamsen" userId="1c245384-ced1-4b70-91eb-3fe4c3b75bf1" providerId="ADAL" clId="{278059A1-504C-4212-A207-9D3E6D3A6D14}" dt="2023-03-28T11:25:37.647" v="1214" actId="47"/>
        <pc:sldMkLst>
          <pc:docMk/>
          <pc:sldMk cId="0" sldId="266"/>
        </pc:sldMkLst>
      </pc:sldChg>
      <pc:sldChg chg="del">
        <pc:chgData name="Benedikte Abrahamsen" userId="1c245384-ced1-4b70-91eb-3fe4c3b75bf1" providerId="ADAL" clId="{278059A1-504C-4212-A207-9D3E6D3A6D14}" dt="2023-03-28T11:30:40.555" v="1249" actId="47"/>
        <pc:sldMkLst>
          <pc:docMk/>
          <pc:sldMk cId="0" sldId="267"/>
        </pc:sldMkLst>
      </pc:sldChg>
      <pc:sldChg chg="del">
        <pc:chgData name="Benedikte Abrahamsen" userId="1c245384-ced1-4b70-91eb-3fe4c3b75bf1" providerId="ADAL" clId="{278059A1-504C-4212-A207-9D3E6D3A6D14}" dt="2023-03-28T11:46:48.309" v="1738" actId="47"/>
        <pc:sldMkLst>
          <pc:docMk/>
          <pc:sldMk cId="0" sldId="268"/>
        </pc:sldMkLst>
      </pc:sldChg>
      <pc:sldChg chg="del">
        <pc:chgData name="Benedikte Abrahamsen" userId="1c245384-ced1-4b70-91eb-3fe4c3b75bf1" providerId="ADAL" clId="{278059A1-504C-4212-A207-9D3E6D3A6D14}" dt="2023-03-28T11:49:53.906" v="2001" actId="47"/>
        <pc:sldMkLst>
          <pc:docMk/>
          <pc:sldMk cId="0" sldId="269"/>
        </pc:sldMkLst>
      </pc:sldChg>
      <pc:sldChg chg="del">
        <pc:chgData name="Benedikte Abrahamsen" userId="1c245384-ced1-4b70-91eb-3fe4c3b75bf1" providerId="ADAL" clId="{278059A1-504C-4212-A207-9D3E6D3A6D14}" dt="2023-03-28T12:01:13.377" v="2584" actId="47"/>
        <pc:sldMkLst>
          <pc:docMk/>
          <pc:sldMk cId="0" sldId="270"/>
        </pc:sldMkLst>
      </pc:sldChg>
      <pc:sldChg chg="del">
        <pc:chgData name="Benedikte Abrahamsen" userId="1c245384-ced1-4b70-91eb-3fe4c3b75bf1" providerId="ADAL" clId="{278059A1-504C-4212-A207-9D3E6D3A6D14}" dt="2023-03-28T12:02:29.257" v="2643" actId="47"/>
        <pc:sldMkLst>
          <pc:docMk/>
          <pc:sldMk cId="0" sldId="271"/>
        </pc:sldMkLst>
      </pc:sldChg>
      <pc:sldChg chg="del">
        <pc:chgData name="Benedikte Abrahamsen" userId="1c245384-ced1-4b70-91eb-3fe4c3b75bf1" providerId="ADAL" clId="{278059A1-504C-4212-A207-9D3E6D3A6D14}" dt="2023-03-28T12:03:31.252" v="2665" actId="47"/>
        <pc:sldMkLst>
          <pc:docMk/>
          <pc:sldMk cId="0" sldId="272"/>
        </pc:sldMkLst>
      </pc:sldChg>
      <pc:sldChg chg="modSp del mod">
        <pc:chgData name="Benedikte Abrahamsen" userId="1c245384-ced1-4b70-91eb-3fe4c3b75bf1" providerId="ADAL" clId="{278059A1-504C-4212-A207-9D3E6D3A6D14}" dt="2023-03-28T12:26:17.840" v="2739" actId="47"/>
        <pc:sldMkLst>
          <pc:docMk/>
          <pc:sldMk cId="0" sldId="273"/>
        </pc:sldMkLst>
        <pc:picChg chg="mod">
          <ac:chgData name="Benedikte Abrahamsen" userId="1c245384-ced1-4b70-91eb-3fe4c3b75bf1" providerId="ADAL" clId="{278059A1-504C-4212-A207-9D3E6D3A6D14}" dt="2023-03-28T12:24:32.080" v="2707" actId="1076"/>
          <ac:picMkLst>
            <pc:docMk/>
            <pc:sldMk cId="0" sldId="273"/>
            <ac:picMk id="4" creationId="{00000000-0000-0000-0000-000000000000}"/>
          </ac:picMkLst>
        </pc:picChg>
      </pc:sldChg>
      <pc:sldChg chg="del">
        <pc:chgData name="Benedikte Abrahamsen" userId="1c245384-ced1-4b70-91eb-3fe4c3b75bf1" providerId="ADAL" clId="{278059A1-504C-4212-A207-9D3E6D3A6D14}" dt="2023-03-28T12:28:00.938" v="2801" actId="47"/>
        <pc:sldMkLst>
          <pc:docMk/>
          <pc:sldMk cId="0" sldId="274"/>
        </pc:sldMkLst>
      </pc:sldChg>
      <pc:sldChg chg="del">
        <pc:chgData name="Benedikte Abrahamsen" userId="1c245384-ced1-4b70-91eb-3fe4c3b75bf1" providerId="ADAL" clId="{278059A1-504C-4212-A207-9D3E6D3A6D14}" dt="2023-03-28T12:34:38.052" v="2818" actId="47"/>
        <pc:sldMkLst>
          <pc:docMk/>
          <pc:sldMk cId="0" sldId="275"/>
        </pc:sldMkLst>
      </pc:sldChg>
      <pc:sldChg chg="modSp del">
        <pc:chgData name="Benedikte Abrahamsen" userId="1c245384-ced1-4b70-91eb-3fe4c3b75bf1" providerId="ADAL" clId="{278059A1-504C-4212-A207-9D3E6D3A6D14}" dt="2023-03-28T12:38:58.778" v="2900" actId="47"/>
        <pc:sldMkLst>
          <pc:docMk/>
          <pc:sldMk cId="0" sldId="276"/>
        </pc:sldMkLst>
        <pc:spChg chg="mod">
          <ac:chgData name="Benedikte Abrahamsen" userId="1c245384-ced1-4b70-91eb-3fe4c3b75bf1" providerId="ADAL" clId="{278059A1-504C-4212-A207-9D3E6D3A6D14}" dt="2023-03-28T12:37:58.108" v="2848" actId="20578"/>
          <ac:spMkLst>
            <pc:docMk/>
            <pc:sldMk cId="0" sldId="276"/>
            <ac:spMk id="3" creationId="{00000000-0000-0000-0000-000000000000}"/>
          </ac:spMkLst>
        </pc:spChg>
      </pc:sldChg>
      <pc:sldChg chg="modSp del mod">
        <pc:chgData name="Benedikte Abrahamsen" userId="1c245384-ced1-4b70-91eb-3fe4c3b75bf1" providerId="ADAL" clId="{278059A1-504C-4212-A207-9D3E6D3A6D14}" dt="2023-03-28T12:39:39.417" v="2910" actId="47"/>
        <pc:sldMkLst>
          <pc:docMk/>
          <pc:sldMk cId="0" sldId="277"/>
        </pc:sldMkLst>
        <pc:picChg chg="mod">
          <ac:chgData name="Benedikte Abrahamsen" userId="1c245384-ced1-4b70-91eb-3fe4c3b75bf1" providerId="ADAL" clId="{278059A1-504C-4212-A207-9D3E6D3A6D14}" dt="2023-03-28T12:39:25.906" v="2907" actId="1076"/>
          <ac:picMkLst>
            <pc:docMk/>
            <pc:sldMk cId="0" sldId="277"/>
            <ac:picMk id="3" creationId="{00000000-0000-0000-0000-000000000000}"/>
          </ac:picMkLst>
        </pc:picChg>
      </pc:sldChg>
      <pc:sldChg chg="modSp del mod">
        <pc:chgData name="Benedikte Abrahamsen" userId="1c245384-ced1-4b70-91eb-3fe4c3b75bf1" providerId="ADAL" clId="{278059A1-504C-4212-A207-9D3E6D3A6D14}" dt="2023-03-28T12:41:14.782" v="2968" actId="47"/>
        <pc:sldMkLst>
          <pc:docMk/>
          <pc:sldMk cId="0" sldId="278"/>
        </pc:sldMkLst>
        <pc:picChg chg="mod">
          <ac:chgData name="Benedikte Abrahamsen" userId="1c245384-ced1-4b70-91eb-3fe4c3b75bf1" providerId="ADAL" clId="{278059A1-504C-4212-A207-9D3E6D3A6D14}" dt="2023-03-28T12:39:43.421" v="2911" actId="1076"/>
          <ac:picMkLst>
            <pc:docMk/>
            <pc:sldMk cId="0" sldId="278"/>
            <ac:picMk id="4" creationId="{00000000-0000-0000-0000-000000000000}"/>
          </ac:picMkLst>
        </pc:picChg>
      </pc:sldChg>
      <pc:sldChg chg="addSp delSp del mod">
        <pc:chgData name="Benedikte Abrahamsen" userId="1c245384-ced1-4b70-91eb-3fe4c3b75bf1" providerId="ADAL" clId="{278059A1-504C-4212-A207-9D3E6D3A6D14}" dt="2023-03-28T12:42:05.695" v="2992" actId="47"/>
        <pc:sldMkLst>
          <pc:docMk/>
          <pc:sldMk cId="0" sldId="279"/>
        </pc:sldMkLst>
        <pc:picChg chg="add del">
          <ac:chgData name="Benedikte Abrahamsen" userId="1c245384-ced1-4b70-91eb-3fe4c3b75bf1" providerId="ADAL" clId="{278059A1-504C-4212-A207-9D3E6D3A6D14}" dt="2023-03-28T12:41:32.081" v="2974" actId="21"/>
          <ac:picMkLst>
            <pc:docMk/>
            <pc:sldMk cId="0" sldId="279"/>
            <ac:picMk id="4" creationId="{00000000-0000-0000-0000-000000000000}"/>
          </ac:picMkLst>
        </pc:picChg>
      </pc:sldChg>
      <pc:sldChg chg="del">
        <pc:chgData name="Benedikte Abrahamsen" userId="1c245384-ced1-4b70-91eb-3fe4c3b75bf1" providerId="ADAL" clId="{278059A1-504C-4212-A207-9D3E6D3A6D14}" dt="2023-03-28T12:42:55.464" v="3016" actId="47"/>
        <pc:sldMkLst>
          <pc:docMk/>
          <pc:sldMk cId="0" sldId="280"/>
        </pc:sldMkLst>
      </pc:sldChg>
      <pc:sldChg chg="del">
        <pc:chgData name="Benedikte Abrahamsen" userId="1c245384-ced1-4b70-91eb-3fe4c3b75bf1" providerId="ADAL" clId="{278059A1-504C-4212-A207-9D3E6D3A6D14}" dt="2023-03-28T12:44:42.875" v="3048" actId="47"/>
        <pc:sldMkLst>
          <pc:docMk/>
          <pc:sldMk cId="0" sldId="281"/>
        </pc:sldMkLst>
      </pc:sldChg>
      <pc:sldChg chg="del">
        <pc:chgData name="Benedikte Abrahamsen" userId="1c245384-ced1-4b70-91eb-3fe4c3b75bf1" providerId="ADAL" clId="{278059A1-504C-4212-A207-9D3E6D3A6D14}" dt="2023-03-28T12:47:25.239" v="3075" actId="47"/>
        <pc:sldMkLst>
          <pc:docMk/>
          <pc:sldMk cId="0" sldId="282"/>
        </pc:sldMkLst>
      </pc:sldChg>
      <pc:sldChg chg="del">
        <pc:chgData name="Benedikte Abrahamsen" userId="1c245384-ced1-4b70-91eb-3fe4c3b75bf1" providerId="ADAL" clId="{278059A1-504C-4212-A207-9D3E6D3A6D14}" dt="2023-03-28T12:49:08.418" v="3124" actId="47"/>
        <pc:sldMkLst>
          <pc:docMk/>
          <pc:sldMk cId="0" sldId="283"/>
        </pc:sldMkLst>
      </pc:sldChg>
      <pc:sldChg chg="del">
        <pc:chgData name="Benedikte Abrahamsen" userId="1c245384-ced1-4b70-91eb-3fe4c3b75bf1" providerId="ADAL" clId="{278059A1-504C-4212-A207-9D3E6D3A6D14}" dt="2023-03-28T12:51:08.135" v="3173" actId="47"/>
        <pc:sldMkLst>
          <pc:docMk/>
          <pc:sldMk cId="0" sldId="284"/>
        </pc:sldMkLst>
      </pc:sldChg>
      <pc:sldChg chg="del">
        <pc:chgData name="Benedikte Abrahamsen" userId="1c245384-ced1-4b70-91eb-3fe4c3b75bf1" providerId="ADAL" clId="{278059A1-504C-4212-A207-9D3E6D3A6D14}" dt="2023-02-23T15:57:01.126" v="1" actId="47"/>
        <pc:sldMkLst>
          <pc:docMk/>
          <pc:sldMk cId="2352612147" sldId="285"/>
        </pc:sldMkLst>
      </pc:sldChg>
      <pc:sldChg chg="modSp add mod modNotesTx">
        <pc:chgData name="Benedikte Abrahamsen" userId="1c245384-ced1-4b70-91eb-3fe4c3b75bf1" providerId="ADAL" clId="{278059A1-504C-4212-A207-9D3E6D3A6D14}" dt="2023-02-23T15:57:19.971" v="41" actId="20577"/>
        <pc:sldMkLst>
          <pc:docMk/>
          <pc:sldMk cId="721596061" sldId="286"/>
        </pc:sldMkLst>
        <pc:spChg chg="mod">
          <ac:chgData name="Benedikte Abrahamsen" userId="1c245384-ced1-4b70-91eb-3fe4c3b75bf1" providerId="ADAL" clId="{278059A1-504C-4212-A207-9D3E6D3A6D14}" dt="2023-02-23T15:57:18.143" v="40" actId="20577"/>
          <ac:spMkLst>
            <pc:docMk/>
            <pc:sldMk cId="721596061" sldId="286"/>
            <ac:spMk id="5" creationId="{5F92F6F7-5C8F-FCB4-871F-FA37ECC787C8}"/>
          </ac:spMkLst>
        </pc:spChg>
      </pc:sldChg>
      <pc:sldChg chg="modSp mod modNotesTx">
        <pc:chgData name="Benedikte Abrahamsen" userId="1c245384-ced1-4b70-91eb-3fe4c3b75bf1" providerId="ADAL" clId="{278059A1-504C-4212-A207-9D3E6D3A6D14}" dt="2023-03-27T13:41:34.803" v="61" actId="20577"/>
        <pc:sldMkLst>
          <pc:docMk/>
          <pc:sldMk cId="1976200854" sldId="287"/>
        </pc:sldMkLst>
        <pc:spChg chg="mod">
          <ac:chgData name="Benedikte Abrahamsen" userId="1c245384-ced1-4b70-91eb-3fe4c3b75bf1" providerId="ADAL" clId="{278059A1-504C-4212-A207-9D3E6D3A6D14}" dt="2023-03-27T13:41:27.220" v="60" actId="20577"/>
          <ac:spMkLst>
            <pc:docMk/>
            <pc:sldMk cId="1976200854" sldId="287"/>
            <ac:spMk id="3" creationId="{F8CBE4F9-79F8-07DF-8BC6-5BD034C058D2}"/>
          </ac:spMkLst>
        </pc:spChg>
      </pc:sldChg>
      <pc:sldChg chg="modSp add mod modNotesTx">
        <pc:chgData name="Benedikte Abrahamsen" userId="1c245384-ced1-4b70-91eb-3fe4c3b75bf1" providerId="ADAL" clId="{278059A1-504C-4212-A207-9D3E6D3A6D14}" dt="2023-03-27T13:49:33.548" v="504" actId="20577"/>
        <pc:sldMkLst>
          <pc:docMk/>
          <pc:sldMk cId="440157840" sldId="288"/>
        </pc:sldMkLst>
        <pc:spChg chg="mod">
          <ac:chgData name="Benedikte Abrahamsen" userId="1c245384-ced1-4b70-91eb-3fe4c3b75bf1" providerId="ADAL" clId="{278059A1-504C-4212-A207-9D3E6D3A6D14}" dt="2023-03-27T13:49:33.548" v="504" actId="20577"/>
          <ac:spMkLst>
            <pc:docMk/>
            <pc:sldMk cId="440157840" sldId="288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278059A1-504C-4212-A207-9D3E6D3A6D14}" dt="2023-03-27T13:44:03.147" v="428" actId="20577"/>
          <ac:spMkLst>
            <pc:docMk/>
            <pc:sldMk cId="440157840" sldId="288"/>
            <ac:spMk id="3" creationId="{F8CBE4F9-79F8-07DF-8BC6-5BD034C058D2}"/>
          </ac:spMkLst>
        </pc:spChg>
      </pc:sldChg>
      <pc:sldChg chg="modSp add mod modNotesTx">
        <pc:chgData name="Benedikte Abrahamsen" userId="1c245384-ced1-4b70-91eb-3fe4c3b75bf1" providerId="ADAL" clId="{278059A1-504C-4212-A207-9D3E6D3A6D14}" dt="2023-03-27T13:49:37.273" v="506" actId="20577"/>
        <pc:sldMkLst>
          <pc:docMk/>
          <pc:sldMk cId="3828203145" sldId="289"/>
        </pc:sldMkLst>
        <pc:spChg chg="mod">
          <ac:chgData name="Benedikte Abrahamsen" userId="1c245384-ced1-4b70-91eb-3fe4c3b75bf1" providerId="ADAL" clId="{278059A1-504C-4212-A207-9D3E6D3A6D14}" dt="2023-03-27T13:49:37.273" v="506" actId="20577"/>
          <ac:spMkLst>
            <pc:docMk/>
            <pc:sldMk cId="3828203145" sldId="289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278059A1-504C-4212-A207-9D3E6D3A6D14}" dt="2023-03-27T13:46:14.761" v="454" actId="27636"/>
          <ac:spMkLst>
            <pc:docMk/>
            <pc:sldMk cId="3828203145" sldId="289"/>
            <ac:spMk id="3" creationId="{F8CBE4F9-79F8-07DF-8BC6-5BD034C058D2}"/>
          </ac:spMkLst>
        </pc:spChg>
      </pc:sldChg>
      <pc:sldChg chg="modSp add mod">
        <pc:chgData name="Benedikte Abrahamsen" userId="1c245384-ced1-4b70-91eb-3fe4c3b75bf1" providerId="ADAL" clId="{278059A1-504C-4212-A207-9D3E6D3A6D14}" dt="2023-03-27T13:49:40.265" v="508" actId="20577"/>
        <pc:sldMkLst>
          <pc:docMk/>
          <pc:sldMk cId="670429567" sldId="290"/>
        </pc:sldMkLst>
        <pc:spChg chg="mod">
          <ac:chgData name="Benedikte Abrahamsen" userId="1c245384-ced1-4b70-91eb-3fe4c3b75bf1" providerId="ADAL" clId="{278059A1-504C-4212-A207-9D3E6D3A6D14}" dt="2023-03-27T13:49:40.265" v="508" actId="20577"/>
          <ac:spMkLst>
            <pc:docMk/>
            <pc:sldMk cId="670429567" sldId="290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278059A1-504C-4212-A207-9D3E6D3A6D14}" dt="2023-03-27T13:47:52.275" v="474" actId="27636"/>
          <ac:spMkLst>
            <pc:docMk/>
            <pc:sldMk cId="670429567" sldId="290"/>
            <ac:spMk id="3" creationId="{F8CBE4F9-79F8-07DF-8BC6-5BD034C058D2}"/>
          </ac:spMkLst>
        </pc:spChg>
      </pc:sldChg>
      <pc:sldChg chg="modSp add mod">
        <pc:chgData name="Benedikte Abrahamsen" userId="1c245384-ced1-4b70-91eb-3fe4c3b75bf1" providerId="ADAL" clId="{278059A1-504C-4212-A207-9D3E6D3A6D14}" dt="2023-03-27T13:50:17.244" v="526" actId="20577"/>
        <pc:sldMkLst>
          <pc:docMk/>
          <pc:sldMk cId="4016889952" sldId="291"/>
        </pc:sldMkLst>
        <pc:spChg chg="mod">
          <ac:chgData name="Benedikte Abrahamsen" userId="1c245384-ced1-4b70-91eb-3fe4c3b75bf1" providerId="ADAL" clId="{278059A1-504C-4212-A207-9D3E6D3A6D14}" dt="2023-03-27T13:50:17.244" v="526" actId="20577"/>
          <ac:spMkLst>
            <pc:docMk/>
            <pc:sldMk cId="4016889952" sldId="291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278059A1-504C-4212-A207-9D3E6D3A6D14}" dt="2023-03-27T13:49:19.959" v="499" actId="108"/>
          <ac:spMkLst>
            <pc:docMk/>
            <pc:sldMk cId="4016889952" sldId="291"/>
            <ac:spMk id="3" creationId="{F8CBE4F9-79F8-07DF-8BC6-5BD034C058D2}"/>
          </ac:spMkLst>
        </pc:spChg>
      </pc:sldChg>
      <pc:sldChg chg="modSp add del mod">
        <pc:chgData name="Benedikte Abrahamsen" userId="1c245384-ced1-4b70-91eb-3fe4c3b75bf1" providerId="ADAL" clId="{278059A1-504C-4212-A207-9D3E6D3A6D14}" dt="2023-03-27T13:59:45.036" v="791" actId="255"/>
        <pc:sldMkLst>
          <pc:docMk/>
          <pc:sldMk cId="3805785610" sldId="292"/>
        </pc:sldMkLst>
        <pc:spChg chg="mod">
          <ac:chgData name="Benedikte Abrahamsen" userId="1c245384-ced1-4b70-91eb-3fe4c3b75bf1" providerId="ADAL" clId="{278059A1-504C-4212-A207-9D3E6D3A6D14}" dt="2023-03-27T13:59:45.036" v="791" actId="255"/>
          <ac:spMkLst>
            <pc:docMk/>
            <pc:sldMk cId="3805785610" sldId="292"/>
            <ac:spMk id="3" creationId="{F8CBE4F9-79F8-07DF-8BC6-5BD034C058D2}"/>
          </ac:spMkLst>
        </pc:spChg>
      </pc:sldChg>
      <pc:sldChg chg="modSp add mod">
        <pc:chgData name="Benedikte Abrahamsen" userId="1c245384-ced1-4b70-91eb-3fe4c3b75bf1" providerId="ADAL" clId="{278059A1-504C-4212-A207-9D3E6D3A6D14}" dt="2023-03-27T14:00:18.583" v="796" actId="14100"/>
        <pc:sldMkLst>
          <pc:docMk/>
          <pc:sldMk cId="2521286042" sldId="293"/>
        </pc:sldMkLst>
        <pc:spChg chg="mod">
          <ac:chgData name="Benedikte Abrahamsen" userId="1c245384-ced1-4b70-91eb-3fe4c3b75bf1" providerId="ADAL" clId="{278059A1-504C-4212-A207-9D3E6D3A6D14}" dt="2023-03-27T14:00:18.583" v="796" actId="14100"/>
          <ac:spMkLst>
            <pc:docMk/>
            <pc:sldMk cId="2521286042" sldId="293"/>
            <ac:spMk id="3" creationId="{F8CBE4F9-79F8-07DF-8BC6-5BD034C058D2}"/>
          </ac:spMkLst>
        </pc:spChg>
      </pc:sldChg>
      <pc:sldChg chg="modSp add mod">
        <pc:chgData name="Benedikte Abrahamsen" userId="1c245384-ced1-4b70-91eb-3fe4c3b75bf1" providerId="ADAL" clId="{278059A1-504C-4212-A207-9D3E6D3A6D14}" dt="2023-03-27T14:04:15.316" v="850" actId="948"/>
        <pc:sldMkLst>
          <pc:docMk/>
          <pc:sldMk cId="1754716997" sldId="294"/>
        </pc:sldMkLst>
        <pc:spChg chg="mod">
          <ac:chgData name="Benedikte Abrahamsen" userId="1c245384-ced1-4b70-91eb-3fe4c3b75bf1" providerId="ADAL" clId="{278059A1-504C-4212-A207-9D3E6D3A6D14}" dt="2023-03-27T14:04:15.316" v="850" actId="948"/>
          <ac:spMkLst>
            <pc:docMk/>
            <pc:sldMk cId="1754716997" sldId="294"/>
            <ac:spMk id="3" creationId="{F8CBE4F9-79F8-07DF-8BC6-5BD034C058D2}"/>
          </ac:spMkLst>
        </pc:spChg>
      </pc:sldChg>
      <pc:sldChg chg="modSp add mod modNotesTx">
        <pc:chgData name="Benedikte Abrahamsen" userId="1c245384-ced1-4b70-91eb-3fe4c3b75bf1" providerId="ADAL" clId="{278059A1-504C-4212-A207-9D3E6D3A6D14}" dt="2023-03-28T07:22:27.658" v="954" actId="5793"/>
        <pc:sldMkLst>
          <pc:docMk/>
          <pc:sldMk cId="1290262398" sldId="295"/>
        </pc:sldMkLst>
        <pc:spChg chg="mod">
          <ac:chgData name="Benedikte Abrahamsen" userId="1c245384-ced1-4b70-91eb-3fe4c3b75bf1" providerId="ADAL" clId="{278059A1-504C-4212-A207-9D3E6D3A6D14}" dt="2023-03-28T07:21:32.421" v="854" actId="20577"/>
          <ac:spMkLst>
            <pc:docMk/>
            <pc:sldMk cId="1290262398" sldId="295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278059A1-504C-4212-A207-9D3E6D3A6D14}" dt="2023-03-28T07:22:17.095" v="952" actId="20577"/>
          <ac:spMkLst>
            <pc:docMk/>
            <pc:sldMk cId="1290262398" sldId="295"/>
            <ac:spMk id="3" creationId="{43A7B18F-10B9-F354-738B-C45D6DEAAD39}"/>
          </ac:spMkLst>
        </pc:spChg>
      </pc:sldChg>
      <pc:sldChg chg="modSp add mod modNotesTx">
        <pc:chgData name="Benedikte Abrahamsen" userId="1c245384-ced1-4b70-91eb-3fe4c3b75bf1" providerId="ADAL" clId="{278059A1-504C-4212-A207-9D3E6D3A6D14}" dt="2023-03-28T11:25:31.325" v="1213" actId="5793"/>
        <pc:sldMkLst>
          <pc:docMk/>
          <pc:sldMk cId="2032633408" sldId="296"/>
        </pc:sldMkLst>
        <pc:spChg chg="mod">
          <ac:chgData name="Benedikte Abrahamsen" userId="1c245384-ced1-4b70-91eb-3fe4c3b75bf1" providerId="ADAL" clId="{278059A1-504C-4212-A207-9D3E6D3A6D14}" dt="2023-03-28T11:25:19.855" v="1183" actId="313"/>
          <ac:spMkLst>
            <pc:docMk/>
            <pc:sldMk cId="2032633408" sldId="296"/>
            <ac:spMk id="3" creationId="{43A7B18F-10B9-F354-738B-C45D6DEAAD39}"/>
          </ac:spMkLst>
        </pc:spChg>
      </pc:sldChg>
      <pc:sldChg chg="add del">
        <pc:chgData name="Benedikte Abrahamsen" userId="1c245384-ced1-4b70-91eb-3fe4c3b75bf1" providerId="ADAL" clId="{278059A1-504C-4212-A207-9D3E6D3A6D14}" dt="2023-03-28T11:30:13.459" v="1216"/>
        <pc:sldMkLst>
          <pc:docMk/>
          <pc:sldMk cId="1095486301" sldId="297"/>
        </pc:sldMkLst>
      </pc:sldChg>
      <pc:sldChg chg="addSp delSp modSp add mod">
        <pc:chgData name="Benedikte Abrahamsen" userId="1c245384-ced1-4b70-91eb-3fe4c3b75bf1" providerId="ADAL" clId="{278059A1-504C-4212-A207-9D3E6D3A6D14}" dt="2023-03-28T11:30:37.234" v="1248" actId="20577"/>
        <pc:sldMkLst>
          <pc:docMk/>
          <pc:sldMk cId="3802497518" sldId="297"/>
        </pc:sldMkLst>
        <pc:spChg chg="mod">
          <ac:chgData name="Benedikte Abrahamsen" userId="1c245384-ced1-4b70-91eb-3fe4c3b75bf1" providerId="ADAL" clId="{278059A1-504C-4212-A207-9D3E6D3A6D14}" dt="2023-03-28T11:30:37.234" v="1248" actId="20577"/>
          <ac:spMkLst>
            <pc:docMk/>
            <pc:sldMk cId="3802497518" sldId="297"/>
            <ac:spMk id="2" creationId="{A0E9D19A-A3B3-134A-7B11-A158FA02E7A1}"/>
          </ac:spMkLst>
        </pc:spChg>
        <pc:spChg chg="del mod">
          <ac:chgData name="Benedikte Abrahamsen" userId="1c245384-ced1-4b70-91eb-3fe4c3b75bf1" providerId="ADAL" clId="{278059A1-504C-4212-A207-9D3E6D3A6D14}" dt="2023-03-28T11:30:28.515" v="1220" actId="478"/>
          <ac:spMkLst>
            <pc:docMk/>
            <pc:sldMk cId="3802497518" sldId="297"/>
            <ac:spMk id="3" creationId="{43A7B18F-10B9-F354-738B-C45D6DEAAD39}"/>
          </ac:spMkLst>
        </pc:spChg>
        <pc:picChg chg="add mod">
          <ac:chgData name="Benedikte Abrahamsen" userId="1c245384-ced1-4b70-91eb-3fe4c3b75bf1" providerId="ADAL" clId="{278059A1-504C-4212-A207-9D3E6D3A6D14}" dt="2023-03-28T11:30:28.900" v="1221"/>
          <ac:picMkLst>
            <pc:docMk/>
            <pc:sldMk cId="3802497518" sldId="297"/>
            <ac:picMk id="4" creationId="{160DC253-EC83-4DE4-C3D2-DC5ACA69296B}"/>
          </ac:picMkLst>
        </pc:picChg>
      </pc:sldChg>
      <pc:sldChg chg="del">
        <pc:chgData name="Benedikte Abrahamsen" userId="1c245384-ced1-4b70-91eb-3fe4c3b75bf1" providerId="ADAL" clId="{278059A1-504C-4212-A207-9D3E6D3A6D14}" dt="2023-03-28T11:31:28.194" v="1253" actId="47"/>
        <pc:sldMkLst>
          <pc:docMk/>
          <pc:sldMk cId="294553373" sldId="298"/>
        </pc:sldMkLst>
      </pc:sldChg>
      <pc:sldChg chg="add del">
        <pc:chgData name="Benedikte Abrahamsen" userId="1c245384-ced1-4b70-91eb-3fe4c3b75bf1" providerId="ADAL" clId="{278059A1-504C-4212-A207-9D3E6D3A6D14}" dt="2023-03-28T11:31:04.718" v="1251"/>
        <pc:sldMkLst>
          <pc:docMk/>
          <pc:sldMk cId="405685022" sldId="298"/>
        </pc:sldMkLst>
      </pc:sldChg>
      <pc:sldChg chg="addSp delSp modSp add mod modClrScheme chgLayout modNotesTx">
        <pc:chgData name="Benedikte Abrahamsen" userId="1c245384-ced1-4b70-91eb-3fe4c3b75bf1" providerId="ADAL" clId="{278059A1-504C-4212-A207-9D3E6D3A6D14}" dt="2023-03-28T11:46:45.320" v="1737" actId="1037"/>
        <pc:sldMkLst>
          <pc:docMk/>
          <pc:sldMk cId="1678268288" sldId="298"/>
        </pc:sldMkLst>
        <pc:spChg chg="mod ord">
          <ac:chgData name="Benedikte Abrahamsen" userId="1c245384-ced1-4b70-91eb-3fe4c3b75bf1" providerId="ADAL" clId="{278059A1-504C-4212-A207-9D3E6D3A6D14}" dt="2023-03-28T11:32:23.558" v="1307" actId="20577"/>
          <ac:spMkLst>
            <pc:docMk/>
            <pc:sldMk cId="1678268288" sldId="298"/>
            <ac:spMk id="2" creationId="{A0E9D19A-A3B3-134A-7B11-A158FA02E7A1}"/>
          </ac:spMkLst>
        </pc:spChg>
        <pc:spChg chg="mod ord">
          <ac:chgData name="Benedikte Abrahamsen" userId="1c245384-ced1-4b70-91eb-3fe4c3b75bf1" providerId="ADAL" clId="{278059A1-504C-4212-A207-9D3E6D3A6D14}" dt="2023-03-28T11:46:39.172" v="1726" actId="404"/>
          <ac:spMkLst>
            <pc:docMk/>
            <pc:sldMk cId="1678268288" sldId="298"/>
            <ac:spMk id="3" creationId="{43A7B18F-10B9-F354-738B-C45D6DEAAD39}"/>
          </ac:spMkLst>
        </pc:spChg>
        <pc:spChg chg="add mod ord">
          <ac:chgData name="Benedikte Abrahamsen" userId="1c245384-ced1-4b70-91eb-3fe4c3b75bf1" providerId="ADAL" clId="{278059A1-504C-4212-A207-9D3E6D3A6D14}" dt="2023-03-28T11:45:55.917" v="1721" actId="255"/>
          <ac:spMkLst>
            <pc:docMk/>
            <pc:sldMk cId="1678268288" sldId="298"/>
            <ac:spMk id="4" creationId="{F6890150-593E-09D8-1ED8-DD03445B7186}"/>
          </ac:spMkLst>
        </pc:spChg>
        <pc:picChg chg="add del mod">
          <ac:chgData name="Benedikte Abrahamsen" userId="1c245384-ced1-4b70-91eb-3fe4c3b75bf1" providerId="ADAL" clId="{278059A1-504C-4212-A207-9D3E6D3A6D14}" dt="2023-03-28T11:45:14.996" v="1707" actId="478"/>
          <ac:picMkLst>
            <pc:docMk/>
            <pc:sldMk cId="1678268288" sldId="298"/>
            <ac:picMk id="5" creationId="{01145998-F56D-D29B-7576-2D8510C8EDCC}"/>
          </ac:picMkLst>
        </pc:picChg>
        <pc:picChg chg="add mod">
          <ac:chgData name="Benedikte Abrahamsen" userId="1c245384-ced1-4b70-91eb-3fe4c3b75bf1" providerId="ADAL" clId="{278059A1-504C-4212-A207-9D3E6D3A6D14}" dt="2023-03-28T11:46:45.320" v="1737" actId="1037"/>
          <ac:picMkLst>
            <pc:docMk/>
            <pc:sldMk cId="1678268288" sldId="298"/>
            <ac:picMk id="6" creationId="{020DA7B6-AD5F-CB81-6950-8CBCBB360193}"/>
          </ac:picMkLst>
        </pc:picChg>
      </pc:sldChg>
      <pc:sldChg chg="del">
        <pc:chgData name="Benedikte Abrahamsen" userId="1c245384-ced1-4b70-91eb-3fe4c3b75bf1" providerId="ADAL" clId="{278059A1-504C-4212-A207-9D3E6D3A6D14}" dt="2023-03-28T11:31:23.937" v="1252"/>
        <pc:sldMkLst>
          <pc:docMk/>
          <pc:sldMk cId="3541397442" sldId="298"/>
        </pc:sldMkLst>
      </pc:sldChg>
      <pc:sldChg chg="addSp delSp modSp add mod modClrScheme chgLayout modNotesTx">
        <pc:chgData name="Benedikte Abrahamsen" userId="1c245384-ced1-4b70-91eb-3fe4c3b75bf1" providerId="ADAL" clId="{278059A1-504C-4212-A207-9D3E6D3A6D14}" dt="2023-03-28T11:58:01.606" v="2456" actId="20577"/>
        <pc:sldMkLst>
          <pc:docMk/>
          <pc:sldMk cId="3325955811" sldId="299"/>
        </pc:sldMkLst>
        <pc:spChg chg="mod ord">
          <ac:chgData name="Benedikte Abrahamsen" userId="1c245384-ced1-4b70-91eb-3fe4c3b75bf1" providerId="ADAL" clId="{278059A1-504C-4212-A207-9D3E6D3A6D14}" dt="2023-03-28T11:47:42.770" v="1803" actId="700"/>
          <ac:spMkLst>
            <pc:docMk/>
            <pc:sldMk cId="3325955811" sldId="299"/>
            <ac:spMk id="2" creationId="{A0E9D19A-A3B3-134A-7B11-A158FA02E7A1}"/>
          </ac:spMkLst>
        </pc:spChg>
        <pc:spChg chg="add del mod ord">
          <ac:chgData name="Benedikte Abrahamsen" userId="1c245384-ced1-4b70-91eb-3fe4c3b75bf1" providerId="ADAL" clId="{278059A1-504C-4212-A207-9D3E6D3A6D14}" dt="2023-03-28T11:47:47.851" v="1805"/>
          <ac:spMkLst>
            <pc:docMk/>
            <pc:sldMk cId="3325955811" sldId="299"/>
            <ac:spMk id="3" creationId="{DE995C0F-7E5A-4383-1620-E8187713051D}"/>
          </ac:spMkLst>
        </pc:spChg>
        <pc:spChg chg="add mod ord">
          <ac:chgData name="Benedikte Abrahamsen" userId="1c245384-ced1-4b70-91eb-3fe4c3b75bf1" providerId="ADAL" clId="{278059A1-504C-4212-A207-9D3E6D3A6D14}" dt="2023-03-28T11:58:01.606" v="2456" actId="20577"/>
          <ac:spMkLst>
            <pc:docMk/>
            <pc:sldMk cId="3325955811" sldId="299"/>
            <ac:spMk id="5" creationId="{3D108CA1-0449-E088-65DA-DD7BE1C62319}"/>
          </ac:spMkLst>
        </pc:spChg>
        <pc:picChg chg="del">
          <ac:chgData name="Benedikte Abrahamsen" userId="1c245384-ced1-4b70-91eb-3fe4c3b75bf1" providerId="ADAL" clId="{278059A1-504C-4212-A207-9D3E6D3A6D14}" dt="2023-03-28T11:47:37.866" v="1802" actId="478"/>
          <ac:picMkLst>
            <pc:docMk/>
            <pc:sldMk cId="3325955811" sldId="299"/>
            <ac:picMk id="4" creationId="{160DC253-EC83-4DE4-C3D2-DC5ACA69296B}"/>
          </ac:picMkLst>
        </pc:picChg>
        <pc:picChg chg="add mod">
          <ac:chgData name="Benedikte Abrahamsen" userId="1c245384-ced1-4b70-91eb-3fe4c3b75bf1" providerId="ADAL" clId="{278059A1-504C-4212-A207-9D3E6D3A6D14}" dt="2023-03-28T11:47:47.851" v="1805"/>
          <ac:picMkLst>
            <pc:docMk/>
            <pc:sldMk cId="3325955811" sldId="299"/>
            <ac:picMk id="6" creationId="{E54A8EAB-4071-E979-5249-7CD0D6382E81}"/>
          </ac:picMkLst>
        </pc:picChg>
      </pc:sldChg>
      <pc:sldChg chg="modSp add mod modNotesTx">
        <pc:chgData name="Benedikte Abrahamsen" userId="1c245384-ced1-4b70-91eb-3fe4c3b75bf1" providerId="ADAL" clId="{278059A1-504C-4212-A207-9D3E6D3A6D14}" dt="2023-03-28T11:59:06.099" v="2583" actId="20577"/>
        <pc:sldMkLst>
          <pc:docMk/>
          <pc:sldMk cId="3557032124" sldId="300"/>
        </pc:sldMkLst>
        <pc:spChg chg="mod">
          <ac:chgData name="Benedikte Abrahamsen" userId="1c245384-ced1-4b70-91eb-3fe4c3b75bf1" providerId="ADAL" clId="{278059A1-504C-4212-A207-9D3E6D3A6D14}" dt="2023-03-28T11:54:00.284" v="2064" actId="20577"/>
          <ac:spMkLst>
            <pc:docMk/>
            <pc:sldMk cId="3557032124" sldId="300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278059A1-504C-4212-A207-9D3E6D3A6D14}" dt="2023-03-28T11:58:59.018" v="2582" actId="20577"/>
          <ac:spMkLst>
            <pc:docMk/>
            <pc:sldMk cId="3557032124" sldId="300"/>
            <ac:spMk id="3" creationId="{43A7B18F-10B9-F354-738B-C45D6DEAAD39}"/>
          </ac:spMkLst>
        </pc:spChg>
      </pc:sldChg>
      <pc:sldChg chg="addSp delSp modSp add mod modClrScheme chgLayout">
        <pc:chgData name="Benedikte Abrahamsen" userId="1c245384-ced1-4b70-91eb-3fe4c3b75bf1" providerId="ADAL" clId="{278059A1-504C-4212-A207-9D3E6D3A6D14}" dt="2023-03-28T12:02:24.481" v="2642" actId="20577"/>
        <pc:sldMkLst>
          <pc:docMk/>
          <pc:sldMk cId="3116038603" sldId="301"/>
        </pc:sldMkLst>
        <pc:spChg chg="mod">
          <ac:chgData name="Benedikte Abrahamsen" userId="1c245384-ced1-4b70-91eb-3fe4c3b75bf1" providerId="ADAL" clId="{278059A1-504C-4212-A207-9D3E6D3A6D14}" dt="2023-03-28T12:02:07.889" v="2635" actId="26606"/>
          <ac:spMkLst>
            <pc:docMk/>
            <pc:sldMk cId="3116038603" sldId="301"/>
            <ac:spMk id="2" creationId="{A0E9D19A-A3B3-134A-7B11-A158FA02E7A1}"/>
          </ac:spMkLst>
        </pc:spChg>
        <pc:spChg chg="mod ord">
          <ac:chgData name="Benedikte Abrahamsen" userId="1c245384-ced1-4b70-91eb-3fe4c3b75bf1" providerId="ADAL" clId="{278059A1-504C-4212-A207-9D3E6D3A6D14}" dt="2023-03-28T12:02:24.481" v="2642" actId="20577"/>
          <ac:spMkLst>
            <pc:docMk/>
            <pc:sldMk cId="3116038603" sldId="301"/>
            <ac:spMk id="5" creationId="{3D108CA1-0449-E088-65DA-DD7BE1C62319}"/>
          </ac:spMkLst>
        </pc:spChg>
        <pc:spChg chg="add del mod">
          <ac:chgData name="Benedikte Abrahamsen" userId="1c245384-ced1-4b70-91eb-3fe4c3b75bf1" providerId="ADAL" clId="{278059A1-504C-4212-A207-9D3E6D3A6D14}" dt="2023-03-28T12:01:32.848" v="2599"/>
          <ac:spMkLst>
            <pc:docMk/>
            <pc:sldMk cId="3116038603" sldId="301"/>
            <ac:spMk id="7" creationId="{54F8B9BF-18EE-ABF2-3C2D-C762602686F8}"/>
          </ac:spMkLst>
        </pc:spChg>
        <pc:picChg chg="add del mod">
          <ac:chgData name="Benedikte Abrahamsen" userId="1c245384-ced1-4b70-91eb-3fe4c3b75bf1" providerId="ADAL" clId="{278059A1-504C-4212-A207-9D3E6D3A6D14}" dt="2023-03-28T12:01:29.510" v="2596"/>
          <ac:picMkLst>
            <pc:docMk/>
            <pc:sldMk cId="3116038603" sldId="301"/>
            <ac:picMk id="3" creationId="{46265FCD-CE5C-1C67-538C-58777AEBCE1A}"/>
          </ac:picMkLst>
        </pc:picChg>
        <pc:picChg chg="del">
          <ac:chgData name="Benedikte Abrahamsen" userId="1c245384-ced1-4b70-91eb-3fe4c3b75bf1" providerId="ADAL" clId="{278059A1-504C-4212-A207-9D3E6D3A6D14}" dt="2023-03-28T12:01:30.712" v="2597" actId="478"/>
          <ac:picMkLst>
            <pc:docMk/>
            <pc:sldMk cId="3116038603" sldId="301"/>
            <ac:picMk id="6" creationId="{E54A8EAB-4071-E979-5249-7CD0D6382E81}"/>
          </ac:picMkLst>
        </pc:picChg>
        <pc:picChg chg="add mod">
          <ac:chgData name="Benedikte Abrahamsen" userId="1c245384-ced1-4b70-91eb-3fe4c3b75bf1" providerId="ADAL" clId="{278059A1-504C-4212-A207-9D3E6D3A6D14}" dt="2023-03-28T12:02:21.175" v="2638" actId="1076"/>
          <ac:picMkLst>
            <pc:docMk/>
            <pc:sldMk cId="3116038603" sldId="301"/>
            <ac:picMk id="8" creationId="{A99570BC-249B-0393-7459-7114C543758D}"/>
          </ac:picMkLst>
        </pc:picChg>
      </pc:sldChg>
      <pc:sldChg chg="addSp delSp modSp add mod modClrScheme chgLayout">
        <pc:chgData name="Benedikte Abrahamsen" userId="1c245384-ced1-4b70-91eb-3fe4c3b75bf1" providerId="ADAL" clId="{278059A1-504C-4212-A207-9D3E6D3A6D14}" dt="2023-03-28T12:03:29.120" v="2664" actId="1076"/>
        <pc:sldMkLst>
          <pc:docMk/>
          <pc:sldMk cId="2218534372" sldId="302"/>
        </pc:sldMkLst>
        <pc:spChg chg="mod ord">
          <ac:chgData name="Benedikte Abrahamsen" userId="1c245384-ced1-4b70-91eb-3fe4c3b75bf1" providerId="ADAL" clId="{278059A1-504C-4212-A207-9D3E6D3A6D14}" dt="2023-03-28T12:02:52.480" v="2655" actId="700"/>
          <ac:spMkLst>
            <pc:docMk/>
            <pc:sldMk cId="2218534372" sldId="302"/>
            <ac:spMk id="2" creationId="{A0E9D19A-A3B3-134A-7B11-A158FA02E7A1}"/>
          </ac:spMkLst>
        </pc:spChg>
        <pc:spChg chg="add del mod">
          <ac:chgData name="Benedikte Abrahamsen" userId="1c245384-ced1-4b70-91eb-3fe4c3b75bf1" providerId="ADAL" clId="{278059A1-504C-4212-A207-9D3E6D3A6D14}" dt="2023-03-28T12:02:52.480" v="2655" actId="700"/>
          <ac:spMkLst>
            <pc:docMk/>
            <pc:sldMk cId="2218534372" sldId="302"/>
            <ac:spMk id="4" creationId="{02D977AD-B0CE-6580-32B8-578BD0F74EDC}"/>
          </ac:spMkLst>
        </pc:spChg>
        <pc:spChg chg="del">
          <ac:chgData name="Benedikte Abrahamsen" userId="1c245384-ced1-4b70-91eb-3fe4c3b75bf1" providerId="ADAL" clId="{278059A1-504C-4212-A207-9D3E6D3A6D14}" dt="2023-03-28T12:02:46.020" v="2653" actId="478"/>
          <ac:spMkLst>
            <pc:docMk/>
            <pc:sldMk cId="2218534372" sldId="302"/>
            <ac:spMk id="5" creationId="{3D108CA1-0449-E088-65DA-DD7BE1C62319}"/>
          </ac:spMkLst>
        </pc:spChg>
        <pc:spChg chg="add del mod ord">
          <ac:chgData name="Benedikte Abrahamsen" userId="1c245384-ced1-4b70-91eb-3fe4c3b75bf1" providerId="ADAL" clId="{278059A1-504C-4212-A207-9D3E6D3A6D14}" dt="2023-03-28T12:02:52.480" v="2655" actId="700"/>
          <ac:spMkLst>
            <pc:docMk/>
            <pc:sldMk cId="2218534372" sldId="302"/>
            <ac:spMk id="8" creationId="{23C42B15-C810-7D59-2574-D6423D270297}"/>
          </ac:spMkLst>
        </pc:spChg>
        <pc:spChg chg="add del mod ord">
          <ac:chgData name="Benedikte Abrahamsen" userId="1c245384-ced1-4b70-91eb-3fe4c3b75bf1" providerId="ADAL" clId="{278059A1-504C-4212-A207-9D3E6D3A6D14}" dt="2023-03-28T12:02:54.436" v="2657"/>
          <ac:spMkLst>
            <pc:docMk/>
            <pc:sldMk cId="2218534372" sldId="302"/>
            <ac:spMk id="9" creationId="{0323BC80-583D-9F06-44EA-F05923C64F5D}"/>
          </ac:spMkLst>
        </pc:spChg>
        <pc:picChg chg="del">
          <ac:chgData name="Benedikte Abrahamsen" userId="1c245384-ced1-4b70-91eb-3fe4c3b75bf1" providerId="ADAL" clId="{278059A1-504C-4212-A207-9D3E6D3A6D14}" dt="2023-03-28T12:02:47.908" v="2654" actId="478"/>
          <ac:picMkLst>
            <pc:docMk/>
            <pc:sldMk cId="2218534372" sldId="302"/>
            <ac:picMk id="6" creationId="{E54A8EAB-4071-E979-5249-7CD0D6382E81}"/>
          </ac:picMkLst>
        </pc:picChg>
        <pc:picChg chg="add mod">
          <ac:chgData name="Benedikte Abrahamsen" userId="1c245384-ced1-4b70-91eb-3fe4c3b75bf1" providerId="ADAL" clId="{278059A1-504C-4212-A207-9D3E6D3A6D14}" dt="2023-03-28T12:03:29.120" v="2664" actId="1076"/>
          <ac:picMkLst>
            <pc:docMk/>
            <pc:sldMk cId="2218534372" sldId="302"/>
            <ac:picMk id="10" creationId="{3AAD7B5C-5DE4-2D27-B4D4-D3E81CCE324C}"/>
          </ac:picMkLst>
        </pc:picChg>
      </pc:sldChg>
      <pc:sldChg chg="addSp delSp modSp add mod">
        <pc:chgData name="Benedikte Abrahamsen" userId="1c245384-ced1-4b70-91eb-3fe4c3b75bf1" providerId="ADAL" clId="{278059A1-504C-4212-A207-9D3E6D3A6D14}" dt="2023-03-28T12:26:11.692" v="2738" actId="1076"/>
        <pc:sldMkLst>
          <pc:docMk/>
          <pc:sldMk cId="1819757548" sldId="303"/>
        </pc:sldMkLst>
        <pc:spChg chg="mod">
          <ac:chgData name="Benedikte Abrahamsen" userId="1c245384-ced1-4b70-91eb-3fe4c3b75bf1" providerId="ADAL" clId="{278059A1-504C-4212-A207-9D3E6D3A6D14}" dt="2023-03-28T12:03:45.706" v="2683" actId="20577"/>
          <ac:spMkLst>
            <pc:docMk/>
            <pc:sldMk cId="1819757548" sldId="303"/>
            <ac:spMk id="2" creationId="{A0E9D19A-A3B3-134A-7B11-A158FA02E7A1}"/>
          </ac:spMkLst>
        </pc:spChg>
        <pc:spChg chg="add del mod">
          <ac:chgData name="Benedikte Abrahamsen" userId="1c245384-ced1-4b70-91eb-3fe4c3b75bf1" providerId="ADAL" clId="{278059A1-504C-4212-A207-9D3E6D3A6D14}" dt="2023-03-28T12:24:40.399" v="2712"/>
          <ac:spMkLst>
            <pc:docMk/>
            <pc:sldMk cId="1819757548" sldId="303"/>
            <ac:spMk id="4" creationId="{3662C70A-AC68-BAF1-E1FD-BF105CDCB912}"/>
          </ac:spMkLst>
        </pc:spChg>
        <pc:spChg chg="del mod">
          <ac:chgData name="Benedikte Abrahamsen" userId="1c245384-ced1-4b70-91eb-3fe4c3b75bf1" providerId="ADAL" clId="{278059A1-504C-4212-A207-9D3E6D3A6D14}" dt="2023-03-28T12:25:33.681" v="2726"/>
          <ac:spMkLst>
            <pc:docMk/>
            <pc:sldMk cId="1819757548" sldId="303"/>
            <ac:spMk id="5" creationId="{3D108CA1-0449-E088-65DA-DD7BE1C62319}"/>
          </ac:spMkLst>
        </pc:spChg>
        <pc:spChg chg="add mod">
          <ac:chgData name="Benedikte Abrahamsen" userId="1c245384-ced1-4b70-91eb-3fe4c3b75bf1" providerId="ADAL" clId="{278059A1-504C-4212-A207-9D3E6D3A6D14}" dt="2023-03-28T12:25:28.223" v="2724" actId="255"/>
          <ac:spMkLst>
            <pc:docMk/>
            <pc:sldMk cId="1819757548" sldId="303"/>
            <ac:spMk id="11" creationId="{F46C236A-9802-E2A6-0A38-8FDF327BDF6D}"/>
          </ac:spMkLst>
        </pc:spChg>
        <pc:picChg chg="del">
          <ac:chgData name="Benedikte Abrahamsen" userId="1c245384-ced1-4b70-91eb-3fe4c3b75bf1" providerId="ADAL" clId="{278059A1-504C-4212-A207-9D3E6D3A6D14}" dt="2023-03-28T12:24:35.473" v="2708" actId="478"/>
          <ac:picMkLst>
            <pc:docMk/>
            <pc:sldMk cId="1819757548" sldId="303"/>
            <ac:picMk id="6" creationId="{E54A8EAB-4071-E979-5249-7CD0D6382E81}"/>
          </ac:picMkLst>
        </pc:picChg>
        <pc:picChg chg="add del mod">
          <ac:chgData name="Benedikte Abrahamsen" userId="1c245384-ced1-4b70-91eb-3fe4c3b75bf1" providerId="ADAL" clId="{278059A1-504C-4212-A207-9D3E6D3A6D14}" dt="2023-03-28T12:24:38.581" v="2710"/>
          <ac:picMkLst>
            <pc:docMk/>
            <pc:sldMk cId="1819757548" sldId="303"/>
            <ac:picMk id="7" creationId="{233F7245-3BCF-112E-20C3-299784578BF7}"/>
          </ac:picMkLst>
        </pc:picChg>
        <pc:picChg chg="add del mod">
          <ac:chgData name="Benedikte Abrahamsen" userId="1c245384-ced1-4b70-91eb-3fe4c3b75bf1" providerId="ADAL" clId="{278059A1-504C-4212-A207-9D3E6D3A6D14}" dt="2023-03-28T12:25:15.248" v="2719" actId="478"/>
          <ac:picMkLst>
            <pc:docMk/>
            <pc:sldMk cId="1819757548" sldId="303"/>
            <ac:picMk id="8" creationId="{48D5BECE-6C88-83B0-0170-C1DA0AC03D75}"/>
          </ac:picMkLst>
        </pc:picChg>
        <pc:picChg chg="add del mod">
          <ac:chgData name="Benedikte Abrahamsen" userId="1c245384-ced1-4b70-91eb-3fe4c3b75bf1" providerId="ADAL" clId="{278059A1-504C-4212-A207-9D3E6D3A6D14}" dt="2023-03-28T12:25:17.119" v="2720" actId="478"/>
          <ac:picMkLst>
            <pc:docMk/>
            <pc:sldMk cId="1819757548" sldId="303"/>
            <ac:picMk id="9" creationId="{64E68172-75CB-8B6F-6CF8-E9E8B7607CEB}"/>
          </ac:picMkLst>
        </pc:picChg>
        <pc:picChg chg="add mod">
          <ac:chgData name="Benedikte Abrahamsen" userId="1c245384-ced1-4b70-91eb-3fe4c3b75bf1" providerId="ADAL" clId="{278059A1-504C-4212-A207-9D3E6D3A6D14}" dt="2023-03-28T12:25:59.919" v="2734" actId="1076"/>
          <ac:picMkLst>
            <pc:docMk/>
            <pc:sldMk cId="1819757548" sldId="303"/>
            <ac:picMk id="12" creationId="{AE156526-20CA-64F8-4057-8029B3AC146E}"/>
          </ac:picMkLst>
        </pc:picChg>
        <pc:picChg chg="add mod">
          <ac:chgData name="Benedikte Abrahamsen" userId="1c245384-ced1-4b70-91eb-3fe4c3b75bf1" providerId="ADAL" clId="{278059A1-504C-4212-A207-9D3E6D3A6D14}" dt="2023-03-28T12:26:11.692" v="2738" actId="1076"/>
          <ac:picMkLst>
            <pc:docMk/>
            <pc:sldMk cId="1819757548" sldId="303"/>
            <ac:picMk id="13" creationId="{12F1007E-AA13-D46B-14F9-C635E55250F2}"/>
          </ac:picMkLst>
        </pc:picChg>
      </pc:sldChg>
      <pc:sldChg chg="add del">
        <pc:chgData name="Benedikte Abrahamsen" userId="1c245384-ced1-4b70-91eb-3fe4c3b75bf1" providerId="ADAL" clId="{278059A1-504C-4212-A207-9D3E6D3A6D14}" dt="2023-03-28T12:23:36.375" v="2685" actId="47"/>
        <pc:sldMkLst>
          <pc:docMk/>
          <pc:sldMk cId="59148305" sldId="304"/>
        </pc:sldMkLst>
      </pc:sldChg>
      <pc:sldChg chg="addSp delSp modSp add mod modNotesTx">
        <pc:chgData name="Benedikte Abrahamsen" userId="1c245384-ced1-4b70-91eb-3fe4c3b75bf1" providerId="ADAL" clId="{278059A1-504C-4212-A207-9D3E6D3A6D14}" dt="2023-03-28T12:27:46.086" v="2800"/>
        <pc:sldMkLst>
          <pc:docMk/>
          <pc:sldMk cId="1803743425" sldId="304"/>
        </pc:sldMkLst>
        <pc:spChg chg="mod">
          <ac:chgData name="Benedikte Abrahamsen" userId="1c245384-ced1-4b70-91eb-3fe4c3b75bf1" providerId="ADAL" clId="{278059A1-504C-4212-A207-9D3E6D3A6D14}" dt="2023-03-28T12:26:44.946" v="2749" actId="20577"/>
          <ac:spMkLst>
            <pc:docMk/>
            <pc:sldMk cId="1803743425" sldId="304"/>
            <ac:spMk id="2" creationId="{A0E9D19A-A3B3-134A-7B11-A158FA02E7A1}"/>
          </ac:spMkLst>
        </pc:spChg>
        <pc:spChg chg="add mod">
          <ac:chgData name="Benedikte Abrahamsen" userId="1c245384-ced1-4b70-91eb-3fe4c3b75bf1" providerId="ADAL" clId="{278059A1-504C-4212-A207-9D3E6D3A6D14}" dt="2023-03-28T12:27:38.677" v="2798" actId="20577"/>
          <ac:spMkLst>
            <pc:docMk/>
            <pc:sldMk cId="1803743425" sldId="304"/>
            <ac:spMk id="4" creationId="{3D03F252-7993-20BE-21DF-16B720A91FDF}"/>
          </ac:spMkLst>
        </pc:spChg>
        <pc:spChg chg="del mod">
          <ac:chgData name="Benedikte Abrahamsen" userId="1c245384-ced1-4b70-91eb-3fe4c3b75bf1" providerId="ADAL" clId="{278059A1-504C-4212-A207-9D3E6D3A6D14}" dt="2023-03-28T12:27:46.086" v="2800"/>
          <ac:spMkLst>
            <pc:docMk/>
            <pc:sldMk cId="1803743425" sldId="304"/>
            <ac:spMk id="5" creationId="{3D108CA1-0449-E088-65DA-DD7BE1C62319}"/>
          </ac:spMkLst>
        </pc:spChg>
        <pc:picChg chg="del mod">
          <ac:chgData name="Benedikte Abrahamsen" userId="1c245384-ced1-4b70-91eb-3fe4c3b75bf1" providerId="ADAL" clId="{278059A1-504C-4212-A207-9D3E6D3A6D14}" dt="2023-03-28T12:27:14.052" v="2753" actId="478"/>
          <ac:picMkLst>
            <pc:docMk/>
            <pc:sldMk cId="1803743425" sldId="304"/>
            <ac:picMk id="6" creationId="{E54A8EAB-4071-E979-5249-7CD0D6382E81}"/>
          </ac:picMkLst>
        </pc:picChg>
        <pc:picChg chg="add mod">
          <ac:chgData name="Benedikte Abrahamsen" userId="1c245384-ced1-4b70-91eb-3fe4c3b75bf1" providerId="ADAL" clId="{278059A1-504C-4212-A207-9D3E6D3A6D14}" dt="2023-03-28T12:27:46.086" v="2800"/>
          <ac:picMkLst>
            <pc:docMk/>
            <pc:sldMk cId="1803743425" sldId="304"/>
            <ac:picMk id="7" creationId="{E4FA99CC-D383-2287-B270-AAA1B546BC13}"/>
          </ac:picMkLst>
        </pc:picChg>
      </pc:sldChg>
      <pc:sldChg chg="addSp delSp modSp add mod modClrScheme chgLayout">
        <pc:chgData name="Benedikte Abrahamsen" userId="1c245384-ced1-4b70-91eb-3fe4c3b75bf1" providerId="ADAL" clId="{278059A1-504C-4212-A207-9D3E6D3A6D14}" dt="2023-03-28T12:34:33.526" v="2817" actId="14100"/>
        <pc:sldMkLst>
          <pc:docMk/>
          <pc:sldMk cId="3245445582" sldId="305"/>
        </pc:sldMkLst>
        <pc:spChg chg="mod ord">
          <ac:chgData name="Benedikte Abrahamsen" userId="1c245384-ced1-4b70-91eb-3fe4c3b75bf1" providerId="ADAL" clId="{278059A1-504C-4212-A207-9D3E6D3A6D14}" dt="2023-03-28T12:33:27.495" v="2806" actId="700"/>
          <ac:spMkLst>
            <pc:docMk/>
            <pc:sldMk cId="3245445582" sldId="305"/>
            <ac:spMk id="2" creationId="{A0E9D19A-A3B3-134A-7B11-A158FA02E7A1}"/>
          </ac:spMkLst>
        </pc:spChg>
        <pc:spChg chg="add del mod">
          <ac:chgData name="Benedikte Abrahamsen" userId="1c245384-ced1-4b70-91eb-3fe4c3b75bf1" providerId="ADAL" clId="{278059A1-504C-4212-A207-9D3E6D3A6D14}" dt="2023-03-28T12:33:27.495" v="2806" actId="700"/>
          <ac:spMkLst>
            <pc:docMk/>
            <pc:sldMk cId="3245445582" sldId="305"/>
            <ac:spMk id="4" creationId="{216B2DA9-D5E2-80DA-400D-8F1DD54EB3E1}"/>
          </ac:spMkLst>
        </pc:spChg>
        <pc:spChg chg="mod ord">
          <ac:chgData name="Benedikte Abrahamsen" userId="1c245384-ced1-4b70-91eb-3fe4c3b75bf1" providerId="ADAL" clId="{278059A1-504C-4212-A207-9D3E6D3A6D14}" dt="2023-03-28T12:34:06.398" v="2814" actId="14100"/>
          <ac:spMkLst>
            <pc:docMk/>
            <pc:sldMk cId="3245445582" sldId="305"/>
            <ac:spMk id="11" creationId="{F46C236A-9802-E2A6-0A38-8FDF327BDF6D}"/>
          </ac:spMkLst>
        </pc:spChg>
        <pc:picChg chg="add mod">
          <ac:chgData name="Benedikte Abrahamsen" userId="1c245384-ced1-4b70-91eb-3fe4c3b75bf1" providerId="ADAL" clId="{278059A1-504C-4212-A207-9D3E6D3A6D14}" dt="2023-03-28T12:34:33.526" v="2817" actId="14100"/>
          <ac:picMkLst>
            <pc:docMk/>
            <pc:sldMk cId="3245445582" sldId="305"/>
            <ac:picMk id="5" creationId="{EB134F22-4945-52CD-BEAE-96D0AAFC6FD4}"/>
          </ac:picMkLst>
        </pc:picChg>
        <pc:picChg chg="add mod">
          <ac:chgData name="Benedikte Abrahamsen" userId="1c245384-ced1-4b70-91eb-3fe4c3b75bf1" providerId="ADAL" clId="{278059A1-504C-4212-A207-9D3E6D3A6D14}" dt="2023-03-28T12:34:28.130" v="2816" actId="1076"/>
          <ac:picMkLst>
            <pc:docMk/>
            <pc:sldMk cId="3245445582" sldId="305"/>
            <ac:picMk id="6" creationId="{7DA651A4-FCE0-E2CC-176C-74536F873884}"/>
          </ac:picMkLst>
        </pc:picChg>
        <pc:picChg chg="del mod ord">
          <ac:chgData name="Benedikte Abrahamsen" userId="1c245384-ced1-4b70-91eb-3fe4c3b75bf1" providerId="ADAL" clId="{278059A1-504C-4212-A207-9D3E6D3A6D14}" dt="2023-03-28T12:33:21.276" v="2805" actId="478"/>
          <ac:picMkLst>
            <pc:docMk/>
            <pc:sldMk cId="3245445582" sldId="305"/>
            <ac:picMk id="12" creationId="{AE156526-20CA-64F8-4057-8029B3AC146E}"/>
          </ac:picMkLst>
        </pc:picChg>
        <pc:picChg chg="del">
          <ac:chgData name="Benedikte Abrahamsen" userId="1c245384-ced1-4b70-91eb-3fe4c3b75bf1" providerId="ADAL" clId="{278059A1-504C-4212-A207-9D3E6D3A6D14}" dt="2023-03-28T12:33:21.276" v="2805" actId="478"/>
          <ac:picMkLst>
            <pc:docMk/>
            <pc:sldMk cId="3245445582" sldId="305"/>
            <ac:picMk id="13" creationId="{12F1007E-AA13-D46B-14F9-C635E55250F2}"/>
          </ac:picMkLst>
        </pc:picChg>
      </pc:sldChg>
      <pc:sldChg chg="addSp delSp modSp add mod">
        <pc:chgData name="Benedikte Abrahamsen" userId="1c245384-ced1-4b70-91eb-3fe4c3b75bf1" providerId="ADAL" clId="{278059A1-504C-4212-A207-9D3E6D3A6D14}" dt="2023-03-28T12:38:49.102" v="2899"/>
        <pc:sldMkLst>
          <pc:docMk/>
          <pc:sldMk cId="2964186747" sldId="306"/>
        </pc:sldMkLst>
        <pc:spChg chg="mod">
          <ac:chgData name="Benedikte Abrahamsen" userId="1c245384-ced1-4b70-91eb-3fe4c3b75bf1" providerId="ADAL" clId="{278059A1-504C-4212-A207-9D3E6D3A6D14}" dt="2023-03-28T12:37:50.852" v="2846" actId="20577"/>
          <ac:spMkLst>
            <pc:docMk/>
            <pc:sldMk cId="2964186747" sldId="306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278059A1-504C-4212-A207-9D3E6D3A6D14}" dt="2023-03-28T12:38:35.957" v="2895" actId="113"/>
          <ac:spMkLst>
            <pc:docMk/>
            <pc:sldMk cId="2964186747" sldId="306"/>
            <ac:spMk id="4" creationId="{3D03F252-7993-20BE-21DF-16B720A91FDF}"/>
          </ac:spMkLst>
        </pc:spChg>
        <pc:spChg chg="add del mod">
          <ac:chgData name="Benedikte Abrahamsen" userId="1c245384-ced1-4b70-91eb-3fe4c3b75bf1" providerId="ADAL" clId="{278059A1-504C-4212-A207-9D3E6D3A6D14}" dt="2023-03-28T12:38:49.102" v="2899"/>
          <ac:spMkLst>
            <pc:docMk/>
            <pc:sldMk cId="2964186747" sldId="306"/>
            <ac:spMk id="5" creationId="{BEA90AFB-E62B-2FE1-1511-98DE7F5B4B7B}"/>
          </ac:spMkLst>
        </pc:spChg>
        <pc:picChg chg="add del mod">
          <ac:chgData name="Benedikte Abrahamsen" userId="1c245384-ced1-4b70-91eb-3fe4c3b75bf1" providerId="ADAL" clId="{278059A1-504C-4212-A207-9D3E6D3A6D14}" dt="2023-03-28T12:38:47.984" v="2898"/>
          <ac:picMkLst>
            <pc:docMk/>
            <pc:sldMk cId="2964186747" sldId="306"/>
            <ac:picMk id="6" creationId="{FB27BA14-70F4-D8D1-42EF-7793E557601A}"/>
          </ac:picMkLst>
        </pc:picChg>
        <pc:picChg chg="del">
          <ac:chgData name="Benedikte Abrahamsen" userId="1c245384-ced1-4b70-91eb-3fe4c3b75bf1" providerId="ADAL" clId="{278059A1-504C-4212-A207-9D3E6D3A6D14}" dt="2023-03-28T12:38:44.446" v="2896" actId="478"/>
          <ac:picMkLst>
            <pc:docMk/>
            <pc:sldMk cId="2964186747" sldId="306"/>
            <ac:picMk id="7" creationId="{E4FA99CC-D383-2287-B270-AAA1B546BC13}"/>
          </ac:picMkLst>
        </pc:picChg>
        <pc:picChg chg="add mod">
          <ac:chgData name="Benedikte Abrahamsen" userId="1c245384-ced1-4b70-91eb-3fe4c3b75bf1" providerId="ADAL" clId="{278059A1-504C-4212-A207-9D3E6D3A6D14}" dt="2023-03-28T12:38:49.102" v="2899"/>
          <ac:picMkLst>
            <pc:docMk/>
            <pc:sldMk cId="2964186747" sldId="306"/>
            <ac:picMk id="8" creationId="{E4A3109B-3872-2167-EE72-4E6083A08A1A}"/>
          </ac:picMkLst>
        </pc:picChg>
      </pc:sldChg>
      <pc:sldChg chg="addSp delSp modSp add mod">
        <pc:chgData name="Benedikte Abrahamsen" userId="1c245384-ced1-4b70-91eb-3fe4c3b75bf1" providerId="ADAL" clId="{278059A1-504C-4212-A207-9D3E6D3A6D14}" dt="2023-03-28T12:39:30.703" v="2909"/>
        <pc:sldMkLst>
          <pc:docMk/>
          <pc:sldMk cId="1321980339" sldId="307"/>
        </pc:sldMkLst>
        <pc:spChg chg="mod">
          <ac:chgData name="Benedikte Abrahamsen" userId="1c245384-ced1-4b70-91eb-3fe4c3b75bf1" providerId="ADAL" clId="{278059A1-504C-4212-A207-9D3E6D3A6D14}" dt="2023-03-28T12:39:23.655" v="2906" actId="20577"/>
          <ac:spMkLst>
            <pc:docMk/>
            <pc:sldMk cId="1321980339" sldId="307"/>
            <ac:spMk id="4" creationId="{3D03F252-7993-20BE-21DF-16B720A91FDF}"/>
          </ac:spMkLst>
        </pc:spChg>
        <pc:spChg chg="add del mod">
          <ac:chgData name="Benedikte Abrahamsen" userId="1c245384-ced1-4b70-91eb-3fe4c3b75bf1" providerId="ADAL" clId="{278059A1-504C-4212-A207-9D3E6D3A6D14}" dt="2023-03-28T12:39:30.703" v="2909"/>
          <ac:spMkLst>
            <pc:docMk/>
            <pc:sldMk cId="1321980339" sldId="307"/>
            <ac:spMk id="5" creationId="{BB8E4787-430F-4026-7581-36EB63E6E810}"/>
          </ac:spMkLst>
        </pc:spChg>
        <pc:picChg chg="add mod">
          <ac:chgData name="Benedikte Abrahamsen" userId="1c245384-ced1-4b70-91eb-3fe4c3b75bf1" providerId="ADAL" clId="{278059A1-504C-4212-A207-9D3E6D3A6D14}" dt="2023-03-28T12:39:30.703" v="2909"/>
          <ac:picMkLst>
            <pc:docMk/>
            <pc:sldMk cId="1321980339" sldId="307"/>
            <ac:picMk id="6" creationId="{5E8600BD-D33C-7BA9-6147-DDCB0864510F}"/>
          </ac:picMkLst>
        </pc:picChg>
        <pc:picChg chg="del">
          <ac:chgData name="Benedikte Abrahamsen" userId="1c245384-ced1-4b70-91eb-3fe4c3b75bf1" providerId="ADAL" clId="{278059A1-504C-4212-A207-9D3E6D3A6D14}" dt="2023-03-28T12:39:29.099" v="2908" actId="478"/>
          <ac:picMkLst>
            <pc:docMk/>
            <pc:sldMk cId="1321980339" sldId="307"/>
            <ac:picMk id="8" creationId="{E4A3109B-3872-2167-EE72-4E6083A08A1A}"/>
          </ac:picMkLst>
        </pc:picChg>
      </pc:sldChg>
      <pc:sldChg chg="addSp delSp modSp add mod">
        <pc:chgData name="Benedikte Abrahamsen" userId="1c245384-ced1-4b70-91eb-3fe4c3b75bf1" providerId="ADAL" clId="{278059A1-504C-4212-A207-9D3E6D3A6D14}" dt="2023-03-28T12:41:10.574" v="2967" actId="20577"/>
        <pc:sldMkLst>
          <pc:docMk/>
          <pc:sldMk cId="836687694" sldId="308"/>
        </pc:sldMkLst>
        <pc:spChg chg="mod">
          <ac:chgData name="Benedikte Abrahamsen" userId="1c245384-ced1-4b70-91eb-3fe4c3b75bf1" providerId="ADAL" clId="{278059A1-504C-4212-A207-9D3E6D3A6D14}" dt="2023-03-28T12:40:02.880" v="2916" actId="20577"/>
          <ac:spMkLst>
            <pc:docMk/>
            <pc:sldMk cId="836687694" sldId="308"/>
            <ac:spMk id="2" creationId="{A0E9D19A-A3B3-134A-7B11-A158FA02E7A1}"/>
          </ac:spMkLst>
        </pc:spChg>
        <pc:spChg chg="del mod">
          <ac:chgData name="Benedikte Abrahamsen" userId="1c245384-ced1-4b70-91eb-3fe4c3b75bf1" providerId="ADAL" clId="{278059A1-504C-4212-A207-9D3E6D3A6D14}" dt="2023-03-28T12:40:13.797" v="2921"/>
          <ac:spMkLst>
            <pc:docMk/>
            <pc:sldMk cId="836687694" sldId="308"/>
            <ac:spMk id="5" creationId="{3D108CA1-0449-E088-65DA-DD7BE1C62319}"/>
          </ac:spMkLst>
        </pc:spChg>
        <pc:spChg chg="add mod">
          <ac:chgData name="Benedikte Abrahamsen" userId="1c245384-ced1-4b70-91eb-3fe4c3b75bf1" providerId="ADAL" clId="{278059A1-504C-4212-A207-9D3E6D3A6D14}" dt="2023-03-28T12:41:10.574" v="2967" actId="20577"/>
          <ac:spMkLst>
            <pc:docMk/>
            <pc:sldMk cId="836687694" sldId="308"/>
            <ac:spMk id="6" creationId="{717A5AF7-9C46-AA93-2216-804616918A51}"/>
          </ac:spMkLst>
        </pc:spChg>
        <pc:picChg chg="add mod">
          <ac:chgData name="Benedikte Abrahamsen" userId="1c245384-ced1-4b70-91eb-3fe4c3b75bf1" providerId="ADAL" clId="{278059A1-504C-4212-A207-9D3E6D3A6D14}" dt="2023-03-28T12:40:13.797" v="2921"/>
          <ac:picMkLst>
            <pc:docMk/>
            <pc:sldMk cId="836687694" sldId="308"/>
            <ac:picMk id="3" creationId="{89DF1242-D1F0-EF1F-BEDD-81F4158C5F0D}"/>
          </ac:picMkLst>
        </pc:picChg>
        <pc:picChg chg="del">
          <ac:chgData name="Benedikte Abrahamsen" userId="1c245384-ced1-4b70-91eb-3fe4c3b75bf1" providerId="ADAL" clId="{278059A1-504C-4212-A207-9D3E6D3A6D14}" dt="2023-03-28T12:40:15.361" v="2922" actId="478"/>
          <ac:picMkLst>
            <pc:docMk/>
            <pc:sldMk cId="836687694" sldId="308"/>
            <ac:picMk id="8" creationId="{A99570BC-249B-0393-7459-7114C543758D}"/>
          </ac:picMkLst>
        </pc:picChg>
      </pc:sldChg>
      <pc:sldChg chg="addSp delSp modSp add mod modClrScheme chgLayout">
        <pc:chgData name="Benedikte Abrahamsen" userId="1c245384-ced1-4b70-91eb-3fe4c3b75bf1" providerId="ADAL" clId="{278059A1-504C-4212-A207-9D3E6D3A6D14}" dt="2023-03-28T12:42:02.674" v="2991" actId="108"/>
        <pc:sldMkLst>
          <pc:docMk/>
          <pc:sldMk cId="834732230" sldId="309"/>
        </pc:sldMkLst>
        <pc:spChg chg="mod ord">
          <ac:chgData name="Benedikte Abrahamsen" userId="1c245384-ced1-4b70-91eb-3fe4c3b75bf1" providerId="ADAL" clId="{278059A1-504C-4212-A207-9D3E6D3A6D14}" dt="2023-03-28T12:41:42.249" v="2976" actId="700"/>
          <ac:spMkLst>
            <pc:docMk/>
            <pc:sldMk cId="834732230" sldId="309"/>
            <ac:spMk id="2" creationId="{A0E9D19A-A3B3-134A-7B11-A158FA02E7A1}"/>
          </ac:spMkLst>
        </pc:spChg>
        <pc:spChg chg="add del mod">
          <ac:chgData name="Benedikte Abrahamsen" userId="1c245384-ced1-4b70-91eb-3fe4c3b75bf1" providerId="ADAL" clId="{278059A1-504C-4212-A207-9D3E6D3A6D14}" dt="2023-03-28T12:41:42.249" v="2976" actId="700"/>
          <ac:spMkLst>
            <pc:docMk/>
            <pc:sldMk cId="834732230" sldId="309"/>
            <ac:spMk id="5" creationId="{D271182D-D49B-D169-2F72-D7BE6AA98AAA}"/>
          </ac:spMkLst>
        </pc:spChg>
        <pc:spChg chg="mod ord">
          <ac:chgData name="Benedikte Abrahamsen" userId="1c245384-ced1-4b70-91eb-3fe4c3b75bf1" providerId="ADAL" clId="{278059A1-504C-4212-A207-9D3E6D3A6D14}" dt="2023-03-28T12:42:02.674" v="2991" actId="108"/>
          <ac:spMkLst>
            <pc:docMk/>
            <pc:sldMk cId="834732230" sldId="309"/>
            <ac:spMk id="6" creationId="{717A5AF7-9C46-AA93-2216-804616918A51}"/>
          </ac:spMkLst>
        </pc:spChg>
        <pc:picChg chg="del mod">
          <ac:chgData name="Benedikte Abrahamsen" userId="1c245384-ced1-4b70-91eb-3fe4c3b75bf1" providerId="ADAL" clId="{278059A1-504C-4212-A207-9D3E6D3A6D14}" dt="2023-03-28T12:41:36.975" v="2975" actId="478"/>
          <ac:picMkLst>
            <pc:docMk/>
            <pc:sldMk cId="834732230" sldId="309"/>
            <ac:picMk id="3" creationId="{89DF1242-D1F0-EF1F-BEDD-81F4158C5F0D}"/>
          </ac:picMkLst>
        </pc:picChg>
        <pc:picChg chg="add mod">
          <ac:chgData name="Benedikte Abrahamsen" userId="1c245384-ced1-4b70-91eb-3fe4c3b75bf1" providerId="ADAL" clId="{278059A1-504C-4212-A207-9D3E6D3A6D14}" dt="2023-03-28T12:41:44.407" v="2977"/>
          <ac:picMkLst>
            <pc:docMk/>
            <pc:sldMk cId="834732230" sldId="309"/>
            <ac:picMk id="7" creationId="{F75E74AC-880B-9E5F-7AE4-2387782747B0}"/>
          </ac:picMkLst>
        </pc:picChg>
      </pc:sldChg>
      <pc:sldChg chg="addSp delSp modSp add mod">
        <pc:chgData name="Benedikte Abrahamsen" userId="1c245384-ced1-4b70-91eb-3fe4c3b75bf1" providerId="ADAL" clId="{278059A1-504C-4212-A207-9D3E6D3A6D14}" dt="2023-03-28T12:42:53.518" v="3015" actId="1076"/>
        <pc:sldMkLst>
          <pc:docMk/>
          <pc:sldMk cId="1567248743" sldId="310"/>
        </pc:sldMkLst>
        <pc:spChg chg="mod">
          <ac:chgData name="Benedikte Abrahamsen" userId="1c245384-ced1-4b70-91eb-3fe4c3b75bf1" providerId="ADAL" clId="{278059A1-504C-4212-A207-9D3E6D3A6D14}" dt="2023-03-28T12:42:15.994" v="2997" actId="20577"/>
          <ac:spMkLst>
            <pc:docMk/>
            <pc:sldMk cId="1567248743" sldId="310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278059A1-504C-4212-A207-9D3E6D3A6D14}" dt="2023-03-28T12:42:46.237" v="3005" actId="20577"/>
          <ac:spMkLst>
            <pc:docMk/>
            <pc:sldMk cId="1567248743" sldId="310"/>
            <ac:spMk id="6" creationId="{717A5AF7-9C46-AA93-2216-804616918A51}"/>
          </ac:spMkLst>
        </pc:spChg>
        <pc:picChg chg="add mod">
          <ac:chgData name="Benedikte Abrahamsen" userId="1c245384-ced1-4b70-91eb-3fe4c3b75bf1" providerId="ADAL" clId="{278059A1-504C-4212-A207-9D3E6D3A6D14}" dt="2023-03-28T12:42:53.518" v="3015" actId="1076"/>
          <ac:picMkLst>
            <pc:docMk/>
            <pc:sldMk cId="1567248743" sldId="310"/>
            <ac:picMk id="3" creationId="{F23AB67D-5053-136B-1E77-F96AFA3F3A9E}"/>
          </ac:picMkLst>
        </pc:picChg>
        <pc:picChg chg="del">
          <ac:chgData name="Benedikte Abrahamsen" userId="1c245384-ced1-4b70-91eb-3fe4c3b75bf1" providerId="ADAL" clId="{278059A1-504C-4212-A207-9D3E6D3A6D14}" dt="2023-03-28T12:42:39.893" v="3002" actId="478"/>
          <ac:picMkLst>
            <pc:docMk/>
            <pc:sldMk cId="1567248743" sldId="310"/>
            <ac:picMk id="7" creationId="{F75E74AC-880B-9E5F-7AE4-2387782747B0}"/>
          </ac:picMkLst>
        </pc:picChg>
      </pc:sldChg>
      <pc:sldChg chg="modSp add mod">
        <pc:chgData name="Benedikte Abrahamsen" userId="1c245384-ced1-4b70-91eb-3fe4c3b75bf1" providerId="ADAL" clId="{278059A1-504C-4212-A207-9D3E6D3A6D14}" dt="2023-03-28T12:44:40.468" v="3047" actId="20577"/>
        <pc:sldMkLst>
          <pc:docMk/>
          <pc:sldMk cId="987244313" sldId="311"/>
        </pc:sldMkLst>
        <pc:spChg chg="mod">
          <ac:chgData name="Benedikte Abrahamsen" userId="1c245384-ced1-4b70-91eb-3fe4c3b75bf1" providerId="ADAL" clId="{278059A1-504C-4212-A207-9D3E6D3A6D14}" dt="2023-03-28T12:44:08.488" v="3041" actId="20577"/>
          <ac:spMkLst>
            <pc:docMk/>
            <pc:sldMk cId="987244313" sldId="311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278059A1-504C-4212-A207-9D3E6D3A6D14}" dt="2023-03-28T12:44:40.468" v="3047" actId="20577"/>
          <ac:spMkLst>
            <pc:docMk/>
            <pc:sldMk cId="987244313" sldId="311"/>
            <ac:spMk id="3" creationId="{43A7B18F-10B9-F354-738B-C45D6DEAAD39}"/>
          </ac:spMkLst>
        </pc:spChg>
      </pc:sldChg>
      <pc:sldChg chg="modSp add mod modNotesTx">
        <pc:chgData name="Benedikte Abrahamsen" userId="1c245384-ced1-4b70-91eb-3fe4c3b75bf1" providerId="ADAL" clId="{278059A1-504C-4212-A207-9D3E6D3A6D14}" dt="2023-03-28T12:47:22.154" v="3074" actId="20577"/>
        <pc:sldMkLst>
          <pc:docMk/>
          <pc:sldMk cId="265822172" sldId="312"/>
        </pc:sldMkLst>
        <pc:spChg chg="mod">
          <ac:chgData name="Benedikte Abrahamsen" userId="1c245384-ced1-4b70-91eb-3fe4c3b75bf1" providerId="ADAL" clId="{278059A1-504C-4212-A207-9D3E6D3A6D14}" dt="2023-03-28T12:47:16.657" v="3073" actId="27636"/>
          <ac:spMkLst>
            <pc:docMk/>
            <pc:sldMk cId="265822172" sldId="312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278059A1-504C-4212-A207-9D3E6D3A6D14}" dt="2023-03-28T12:49:03.892" v="3123" actId="5793"/>
        <pc:sldMkLst>
          <pc:docMk/>
          <pc:sldMk cId="217525508" sldId="313"/>
        </pc:sldMkLst>
        <pc:spChg chg="mod">
          <ac:chgData name="Benedikte Abrahamsen" userId="1c245384-ced1-4b70-91eb-3fe4c3b75bf1" providerId="ADAL" clId="{278059A1-504C-4212-A207-9D3E6D3A6D14}" dt="2023-03-28T12:49:03.892" v="3123" actId="5793"/>
          <ac:spMkLst>
            <pc:docMk/>
            <pc:sldMk cId="217525508" sldId="313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278059A1-504C-4212-A207-9D3E6D3A6D14}" dt="2023-03-28T12:50:51.317" v="3172" actId="20577"/>
        <pc:sldMkLst>
          <pc:docMk/>
          <pc:sldMk cId="1480986646" sldId="314"/>
        </pc:sldMkLst>
        <pc:spChg chg="mod">
          <ac:chgData name="Benedikte Abrahamsen" userId="1c245384-ced1-4b70-91eb-3fe4c3b75bf1" providerId="ADAL" clId="{278059A1-504C-4212-A207-9D3E6D3A6D14}" dt="2023-03-28T12:50:51.317" v="3172" actId="20577"/>
          <ac:spMkLst>
            <pc:docMk/>
            <pc:sldMk cId="1480986646" sldId="314"/>
            <ac:spMk id="3" creationId="{43A7B18F-10B9-F354-738B-C45D6DEAAD39}"/>
          </ac:spMkLst>
        </pc:spChg>
      </pc:sldChg>
      <pc:sldMasterChg chg="del delSldLayout">
        <pc:chgData name="Benedikte Abrahamsen" userId="1c245384-ced1-4b70-91eb-3fe4c3b75bf1" providerId="ADAL" clId="{278059A1-504C-4212-A207-9D3E6D3A6D14}" dt="2023-03-28T12:51:08.135" v="3173" actId="47"/>
        <pc:sldMasterMkLst>
          <pc:docMk/>
          <pc:sldMasterMk cId="0" sldId="2147483648"/>
        </pc:sldMasterMkLst>
        <pc:sldLayoutChg chg="del">
          <pc:chgData name="Benedikte Abrahamsen" userId="1c245384-ced1-4b70-91eb-3fe4c3b75bf1" providerId="ADAL" clId="{278059A1-504C-4212-A207-9D3E6D3A6D14}" dt="2023-03-28T12:51:08.135" v="3173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Benedikte Abrahamsen" userId="1c245384-ced1-4b70-91eb-3fe4c3b75bf1" providerId="ADAL" clId="{278059A1-504C-4212-A207-9D3E6D3A6D14}" dt="2023-03-28T12:51:08.135" v="3173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Benedikte Abrahamsen" userId="1c245384-ced1-4b70-91eb-3fe4c3b75bf1" providerId="ADAL" clId="{278059A1-504C-4212-A207-9D3E6D3A6D14}" dt="2023-03-28T12:51:08.135" v="3173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Benedikte Abrahamsen" userId="1c245384-ced1-4b70-91eb-3fe4c3b75bf1" providerId="ADAL" clId="{278059A1-504C-4212-A207-9D3E6D3A6D14}" dt="2023-03-28T12:51:08.135" v="3173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Benedikte Abrahamsen" userId="1c245384-ced1-4b70-91eb-3fe4c3b75bf1" providerId="ADAL" clId="{278059A1-504C-4212-A207-9D3E6D3A6D14}" dt="2023-03-28T12:51:08.135" v="3173" actId="47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Benedikte Abrahamsen" userId="1c245384-ced1-4b70-91eb-3fe4c3b75bf1" providerId="ADAL" clId="{278059A1-504C-4212-A207-9D3E6D3A6D14}" dt="2023-02-23T15:57:01.126" v="1" actId="47"/>
          <pc:sldLayoutMkLst>
            <pc:docMk/>
            <pc:sldMasterMk cId="0" sldId="2147483648"/>
            <pc:sldLayoutMk cId="3237544200" sldId="2147483666"/>
          </pc:sldLayoutMkLst>
        </pc:sldLayoutChg>
      </pc:sldMasterChg>
    </pc:docChg>
  </pc:docChgLst>
  <pc:docChgLst>
    <pc:chgData name="Benedikte Abrahamsen" userId="S::benedikte.abrahamsen@offshorenorge.no::1c245384-ced1-4b70-91eb-3fe4c3b75bf1" providerId="AD" clId="Web-{74E6761F-7AF6-4949-ABA8-57A1B66B4AEE}"/>
    <pc:docChg chg="modSld">
      <pc:chgData name="Benedikte Abrahamsen" userId="S::benedikte.abrahamsen@offshorenorge.no::1c245384-ced1-4b70-91eb-3fe4c3b75bf1" providerId="AD" clId="Web-{74E6761F-7AF6-4949-ABA8-57A1B66B4AEE}" dt="2023-03-27T13:29:36.220" v="10" actId="20577"/>
      <pc:docMkLst>
        <pc:docMk/>
      </pc:docMkLst>
      <pc:sldChg chg="modSp">
        <pc:chgData name="Benedikte Abrahamsen" userId="S::benedikte.abrahamsen@offshorenorge.no::1c245384-ced1-4b70-91eb-3fe4c3b75bf1" providerId="AD" clId="Web-{74E6761F-7AF6-4949-ABA8-57A1B66B4AEE}" dt="2023-03-27T13:29:36.220" v="10" actId="20577"/>
        <pc:sldMkLst>
          <pc:docMk/>
          <pc:sldMk cId="1976200854" sldId="287"/>
        </pc:sldMkLst>
        <pc:spChg chg="mod">
          <ac:chgData name="Benedikte Abrahamsen" userId="S::benedikte.abrahamsen@offshorenorge.no::1c245384-ced1-4b70-91eb-3fe4c3b75bf1" providerId="AD" clId="Web-{74E6761F-7AF6-4949-ABA8-57A1B66B4AEE}" dt="2023-03-27T11:49:57.448" v="1" actId="20577"/>
          <ac:spMkLst>
            <pc:docMk/>
            <pc:sldMk cId="1976200854" sldId="287"/>
            <ac:spMk id="2" creationId="{F5AB6DD5-198E-AF54-1095-EAEA78E9B039}"/>
          </ac:spMkLst>
        </pc:spChg>
        <pc:spChg chg="mod">
          <ac:chgData name="Benedikte Abrahamsen" userId="S::benedikte.abrahamsen@offshorenorge.no::1c245384-ced1-4b70-91eb-3fe4c3b75bf1" providerId="AD" clId="Web-{74E6761F-7AF6-4949-ABA8-57A1B66B4AEE}" dt="2023-03-27T13:29:36.220" v="10" actId="20577"/>
          <ac:spMkLst>
            <pc:docMk/>
            <pc:sldMk cId="1976200854" sldId="287"/>
            <ac:spMk id="3" creationId="{F8CBE4F9-79F8-07DF-8BC6-5BD034C058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24288" cy="307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999038" y="0"/>
            <a:ext cx="3825875" cy="307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5980F-5C2C-48F4-8CAC-62A966E56ACD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766763"/>
            <a:ext cx="2978150" cy="206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882650" y="2949575"/>
            <a:ext cx="7061200" cy="2413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5819775"/>
            <a:ext cx="3824288" cy="30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999038" y="5819775"/>
            <a:ext cx="3825875" cy="30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2B72-75F1-42C5-AED7-5E5956536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72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066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76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12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7801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12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532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" indent="0">
              <a:lnSpc>
                <a:spcPct val="100000"/>
              </a:lnSpc>
              <a:buFont typeface="Arial"/>
              <a:buNone/>
              <a:tabLst>
                <a:tab pos="299085" algn="l"/>
                <a:tab pos="299720" algn="l"/>
              </a:tabLst>
            </a:pPr>
            <a:endParaRPr lang="nb-NO" sz="12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079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309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12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822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93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639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30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04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293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390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877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961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825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670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28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35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65"/>
              </a:spcBef>
              <a:buFont typeface="Arial"/>
              <a:buNone/>
              <a:tabLst>
                <a:tab pos="332105" algn="l"/>
                <a:tab pos="332740" algn="l"/>
              </a:tabLst>
            </a:pPr>
            <a:endParaRPr lang="nb-NO" sz="1200" dirty="0">
              <a:latin typeface="Cambria"/>
              <a:cs typeface="Cambr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393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576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47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E2A91-B1E3-45FC-A1D1-89BA8C298708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10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76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251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47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98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74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68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2B72-75F1-42C5-AED7-5E595653610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F7CF5E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1363F-8DCF-B944-9C4A-8BFB66CB1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313" y="1002852"/>
            <a:ext cx="6619875" cy="2133365"/>
          </a:xfrm>
        </p:spPr>
        <p:txBody>
          <a:bodyPr anchor="b">
            <a:normAutofit/>
          </a:bodyPr>
          <a:lstStyle>
            <a:lvl1pPr algn="ctr">
              <a:defRPr sz="3475" cap="all" baseline="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DB19-0425-58DF-7884-3CFF5CFDD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313" y="3218488"/>
            <a:ext cx="6619875" cy="1479454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013" indent="0" algn="ctr">
              <a:buNone/>
              <a:defRPr sz="1448"/>
            </a:lvl2pPr>
            <a:lvl3pPr marL="662026" indent="0" algn="ctr">
              <a:buNone/>
              <a:defRPr sz="1303"/>
            </a:lvl3pPr>
            <a:lvl4pPr marL="993038" indent="0" algn="ctr">
              <a:buNone/>
              <a:defRPr sz="1158"/>
            </a:lvl4pPr>
            <a:lvl5pPr marL="1324051" indent="0" algn="ctr">
              <a:buNone/>
              <a:defRPr sz="1158"/>
            </a:lvl5pPr>
            <a:lvl6pPr marL="1655064" indent="0" algn="ctr">
              <a:buNone/>
              <a:defRPr sz="1158"/>
            </a:lvl6pPr>
            <a:lvl7pPr marL="1986077" indent="0" algn="ctr">
              <a:buNone/>
              <a:defRPr sz="1158"/>
            </a:lvl7pPr>
            <a:lvl8pPr marL="2317090" indent="0" algn="ctr">
              <a:buNone/>
              <a:defRPr sz="1158"/>
            </a:lvl8pPr>
            <a:lvl9pPr marL="2648102" indent="0" algn="ctr">
              <a:buNone/>
              <a:defRPr sz="1158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DCD83-A0F3-D2A0-199E-AE331B41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1675A6-FECA-D39A-8F76-625F9701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4AE4D5-563F-ADA4-64CD-99F482B3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70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478C0A8-8D65-5B9C-7F58-DA306AD9A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16464" y="326246"/>
            <a:ext cx="1903214" cy="519298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B7004E-14ED-B166-639F-B61797E8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6822" y="326246"/>
            <a:ext cx="5599311" cy="519298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7FE7D0-55D7-4B77-6CB2-FE3C01EC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42C503-56BF-FCFA-FB21-B3A0E6E9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EB652B-208D-D147-C84D-6709EABC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80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724" y="2048751"/>
            <a:ext cx="6428827" cy="1101413"/>
          </a:xfrm>
        </p:spPr>
        <p:txBody>
          <a:bodyPr>
            <a:normAutofit/>
          </a:bodyPr>
          <a:lstStyle>
            <a:lvl1pPr algn="ctr">
              <a:defRPr sz="5213" kern="2100" cap="all" spc="217" baseline="1000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«HVEM ER VI?»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FB018A-A0AC-6DE2-1115-AD2FB76181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3627" y="3422338"/>
            <a:ext cx="4439247" cy="1685893"/>
          </a:xfrm>
        </p:spPr>
        <p:txBody>
          <a:bodyPr/>
          <a:lstStyle>
            <a:lvl1pPr marL="0" indent="0">
              <a:buFontTx/>
              <a:buNone/>
              <a:defRPr lang="nb-NO" smtClean="0">
                <a:effectLst/>
              </a:defRPr>
            </a:lvl1pPr>
          </a:lstStyle>
          <a:p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consectetuer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adipiscing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diamnonummy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.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endParaRPr lang="nb-NO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0863D3-AFB1-6283-2F79-69461C955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7442" y="741514"/>
            <a:ext cx="3694884" cy="4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8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5B6A0D0-28CF-4C8C-EA31-267C0BD4B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822" y="2255626"/>
            <a:ext cx="7612856" cy="1184415"/>
          </a:xfrm>
        </p:spPr>
        <p:txBody>
          <a:bodyPr>
            <a:noAutofit/>
          </a:bodyPr>
          <a:lstStyle>
            <a:lvl1pPr algn="ctr">
              <a:defRPr sz="8688" cap="none" spc="1448" baseline="0"/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45090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2" y="2072117"/>
            <a:ext cx="7612856" cy="1184415"/>
          </a:xfrm>
        </p:spPr>
        <p:txBody>
          <a:bodyPr>
            <a:normAutofit/>
          </a:bodyPr>
          <a:lstStyle>
            <a:lvl1pPr algn="ctr">
              <a:defRPr sz="5213" kern="2100" cap="none" spc="217" baseline="1000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915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A4859B4-5120-C419-972C-C33A730AE8B2}"/>
              </a:ext>
            </a:extLst>
          </p:cNvPr>
          <p:cNvSpPr/>
          <p:nvPr userDrawn="1"/>
        </p:nvSpPr>
        <p:spPr>
          <a:xfrm>
            <a:off x="0" y="0"/>
            <a:ext cx="8826500" cy="6127750"/>
          </a:xfrm>
          <a:prstGeom prst="rect">
            <a:avLst/>
          </a:prstGeom>
          <a:solidFill>
            <a:srgbClr val="FEF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4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888" y="1349235"/>
            <a:ext cx="1844725" cy="28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5" y="1527683"/>
            <a:ext cx="7612856" cy="2548973"/>
          </a:xfrm>
        </p:spPr>
        <p:txBody>
          <a:bodyPr anchor="b"/>
          <a:lstStyle>
            <a:lvl1pPr>
              <a:defRPr sz="434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25" y="4100771"/>
            <a:ext cx="7612856" cy="1340445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013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2pPr>
            <a:lvl3pPr marL="66202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3pPr>
            <a:lvl4pPr marL="99303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324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65506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198607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31709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264810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D26BFC-5BAA-5552-7B2D-0A1805B27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2081" y="232590"/>
            <a:ext cx="763405" cy="11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FE28A2-645F-1078-C276-4A5A601D6C01}"/>
              </a:ext>
            </a:extLst>
          </p:cNvPr>
          <p:cNvSpPr/>
          <p:nvPr userDrawn="1"/>
        </p:nvSpPr>
        <p:spPr>
          <a:xfrm>
            <a:off x="0" y="0"/>
            <a:ext cx="8826500" cy="6127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4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90888" y="1349235"/>
            <a:ext cx="1844725" cy="28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8B8F44-D588-A8BE-0FCB-702D5536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09F39-BB6C-C3E0-6F77-999563FBD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F607CB-F9CD-EC16-4DBC-9B99DD45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343224-6C45-C09C-47EA-4064C53A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DA8D4D-494C-DCDB-9C0F-F8CF60C3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80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5" y="1527683"/>
            <a:ext cx="7612856" cy="2548973"/>
          </a:xfrm>
        </p:spPr>
        <p:txBody>
          <a:bodyPr anchor="b"/>
          <a:lstStyle>
            <a:lvl1pPr>
              <a:defRPr sz="434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25" y="4100771"/>
            <a:ext cx="7612856" cy="1340445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013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2pPr>
            <a:lvl3pPr marL="66202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3pPr>
            <a:lvl4pPr marL="99303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324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65506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198607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31709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264810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9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6D41D-EC1D-06DD-16FD-73AE3029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D5963-554E-9963-E90D-6871739D2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822" y="1631230"/>
            <a:ext cx="3751263" cy="38880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BE09757-33FD-7DA4-3303-6847FC1B8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8415" y="1631230"/>
            <a:ext cx="3751263" cy="38880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42B677-7D47-553E-5181-7C7743CD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9F7AD4-7E54-3DB8-FFEB-8A3AB6B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C2C0CB-D322-2CAE-B3D9-8ABE559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4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BC2A5-5952-6822-6B2D-2EA4D340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2" y="326246"/>
            <a:ext cx="7612856" cy="118441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E194FA-E558-8E1A-6054-DB9002EE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972" y="1502150"/>
            <a:ext cx="3734023" cy="736181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013" indent="0">
              <a:buNone/>
              <a:defRPr sz="1448" b="1"/>
            </a:lvl2pPr>
            <a:lvl3pPr marL="662026" indent="0">
              <a:buNone/>
              <a:defRPr sz="1303" b="1"/>
            </a:lvl3pPr>
            <a:lvl4pPr marL="993038" indent="0">
              <a:buNone/>
              <a:defRPr sz="1158" b="1"/>
            </a:lvl4pPr>
            <a:lvl5pPr marL="1324051" indent="0">
              <a:buNone/>
              <a:defRPr sz="1158" b="1"/>
            </a:lvl5pPr>
            <a:lvl6pPr marL="1655064" indent="0">
              <a:buNone/>
              <a:defRPr sz="1158" b="1"/>
            </a:lvl6pPr>
            <a:lvl7pPr marL="1986077" indent="0">
              <a:buNone/>
              <a:defRPr sz="1158" b="1"/>
            </a:lvl7pPr>
            <a:lvl8pPr marL="2317090" indent="0">
              <a:buNone/>
              <a:defRPr sz="1158" b="1"/>
            </a:lvl8pPr>
            <a:lvl9pPr marL="2648102" indent="0">
              <a:buNone/>
              <a:defRPr sz="1158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9FFEBC-BC4C-5507-D01C-697AC7192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72" y="2238331"/>
            <a:ext cx="3734023" cy="3292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B27925-007D-C827-4333-785C7E98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416" y="1502150"/>
            <a:ext cx="3752412" cy="736181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013" indent="0">
              <a:buNone/>
              <a:defRPr sz="1448" b="1"/>
            </a:lvl2pPr>
            <a:lvl3pPr marL="662026" indent="0">
              <a:buNone/>
              <a:defRPr sz="1303" b="1"/>
            </a:lvl3pPr>
            <a:lvl4pPr marL="993038" indent="0">
              <a:buNone/>
              <a:defRPr sz="1158" b="1"/>
            </a:lvl4pPr>
            <a:lvl5pPr marL="1324051" indent="0">
              <a:buNone/>
              <a:defRPr sz="1158" b="1"/>
            </a:lvl5pPr>
            <a:lvl6pPr marL="1655064" indent="0">
              <a:buNone/>
              <a:defRPr sz="1158" b="1"/>
            </a:lvl6pPr>
            <a:lvl7pPr marL="1986077" indent="0">
              <a:buNone/>
              <a:defRPr sz="1158" b="1"/>
            </a:lvl7pPr>
            <a:lvl8pPr marL="2317090" indent="0">
              <a:buNone/>
              <a:defRPr sz="1158" b="1"/>
            </a:lvl8pPr>
            <a:lvl9pPr marL="2648102" indent="0">
              <a:buNone/>
              <a:defRPr sz="1158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138628F-F1FF-A16D-DE20-0A0A5FE95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416" y="2238331"/>
            <a:ext cx="3752412" cy="3292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C093EC1-46C7-91F4-308C-8F8C75F3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4007EB9-76BB-CF65-3647-C85977B4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F4E5CA1-8685-C7EE-CA7E-95D792C0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44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67B24-F3D4-2534-8FB5-8CCDCF4D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BC40F1D-042C-E68F-2D7C-2F9C8C6C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91C413-860F-CD14-1B66-C7D178EC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54965E-7136-0BB1-8726-D41E2D9F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3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45520-BF41-6973-76AF-5D23C39B8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72" y="408517"/>
            <a:ext cx="2846776" cy="1429808"/>
          </a:xfrm>
        </p:spPr>
        <p:txBody>
          <a:bodyPr anchor="b"/>
          <a:lstStyle>
            <a:lvl1pPr>
              <a:defRPr sz="2317"/>
            </a:lvl1pPr>
          </a:lstStyle>
          <a:p>
            <a:r>
              <a:rPr lang="nb-NO"/>
              <a:t>Hvem er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A9C18-C8DB-7F13-B72A-BC4D0C2E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412" y="882283"/>
            <a:ext cx="4468416" cy="4354674"/>
          </a:xfrm>
        </p:spPr>
        <p:txBody>
          <a:bodyPr/>
          <a:lstStyle>
            <a:lvl1pPr>
              <a:defRPr sz="2317"/>
            </a:lvl1pPr>
            <a:lvl2pPr>
              <a:defRPr sz="2027"/>
            </a:lvl2pPr>
            <a:lvl3pPr>
              <a:defRPr sz="1738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35035-ADCC-61A5-3869-873760B0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972" y="1949738"/>
            <a:ext cx="2846776" cy="3294311"/>
          </a:xfrm>
        </p:spPr>
        <p:txBody>
          <a:bodyPr/>
          <a:lstStyle>
            <a:lvl1pPr marL="0" indent="0">
              <a:buNone/>
              <a:defRPr sz="1158"/>
            </a:lvl1pPr>
            <a:lvl2pPr marL="331013" indent="0">
              <a:buNone/>
              <a:defRPr sz="1014"/>
            </a:lvl2pPr>
            <a:lvl3pPr marL="662026" indent="0">
              <a:buNone/>
              <a:defRPr sz="869"/>
            </a:lvl3pPr>
            <a:lvl4pPr marL="993038" indent="0">
              <a:buNone/>
              <a:defRPr sz="724"/>
            </a:lvl4pPr>
            <a:lvl5pPr marL="1324051" indent="0">
              <a:buNone/>
              <a:defRPr sz="724"/>
            </a:lvl5pPr>
            <a:lvl6pPr marL="1655064" indent="0">
              <a:buNone/>
              <a:defRPr sz="724"/>
            </a:lvl6pPr>
            <a:lvl7pPr marL="1986077" indent="0">
              <a:buNone/>
              <a:defRPr sz="724"/>
            </a:lvl7pPr>
            <a:lvl8pPr marL="2317090" indent="0">
              <a:buNone/>
              <a:defRPr sz="724"/>
            </a:lvl8pPr>
            <a:lvl9pPr marL="2648102" indent="0">
              <a:buNone/>
              <a:defRPr sz="724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DD01A5-2AE9-FB94-0B48-81EE0472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A7E2D18-1DC9-36BA-4E3C-C913FD9A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50F2D1-8297-E5E1-4E80-3074EC38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5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F386D-B49A-0590-AC83-3AF68E78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2" y="408517"/>
            <a:ext cx="2846776" cy="1288398"/>
          </a:xfrm>
        </p:spPr>
        <p:txBody>
          <a:bodyPr anchor="b"/>
          <a:lstStyle>
            <a:lvl1pPr>
              <a:defRPr sz="2317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1848838-3DDE-280D-9C4B-61E9AEFF3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52412" y="1831232"/>
            <a:ext cx="4468416" cy="3405724"/>
          </a:xfrm>
        </p:spPr>
        <p:txBody>
          <a:bodyPr/>
          <a:lstStyle>
            <a:lvl1pPr marL="0" indent="0">
              <a:buNone/>
              <a:defRPr sz="2317"/>
            </a:lvl1pPr>
            <a:lvl2pPr marL="331013" indent="0">
              <a:buNone/>
              <a:defRPr sz="2027"/>
            </a:lvl2pPr>
            <a:lvl3pPr marL="662026" indent="0">
              <a:buNone/>
              <a:defRPr sz="1738"/>
            </a:lvl3pPr>
            <a:lvl4pPr marL="993038" indent="0">
              <a:buNone/>
              <a:defRPr sz="1448"/>
            </a:lvl4pPr>
            <a:lvl5pPr marL="1324051" indent="0">
              <a:buNone/>
              <a:defRPr sz="1448"/>
            </a:lvl5pPr>
            <a:lvl6pPr marL="1655064" indent="0">
              <a:buNone/>
              <a:defRPr sz="1448"/>
            </a:lvl6pPr>
            <a:lvl7pPr marL="1986077" indent="0">
              <a:buNone/>
              <a:defRPr sz="1448"/>
            </a:lvl7pPr>
            <a:lvl8pPr marL="2317090" indent="0">
              <a:buNone/>
              <a:defRPr sz="1448"/>
            </a:lvl8pPr>
            <a:lvl9pPr marL="2648102" indent="0">
              <a:buNone/>
              <a:defRPr sz="1448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27AEA7-F5F4-08FE-7A7E-CB78BA04D57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7972" y="1831232"/>
            <a:ext cx="2846776" cy="3412817"/>
          </a:xfrm>
        </p:spPr>
        <p:txBody>
          <a:bodyPr/>
          <a:lstStyle>
            <a:lvl1pPr marL="0" indent="0">
              <a:buNone/>
              <a:defRPr lang="nb-NO" smtClean="0">
                <a:effectLst/>
              </a:defRPr>
            </a:lvl1pPr>
            <a:lvl2pPr marL="331013" indent="0">
              <a:buNone/>
              <a:defRPr sz="1014"/>
            </a:lvl2pPr>
            <a:lvl3pPr marL="662026" indent="0">
              <a:buNone/>
              <a:defRPr sz="869"/>
            </a:lvl3pPr>
            <a:lvl4pPr marL="993038" indent="0">
              <a:buNone/>
              <a:defRPr sz="724"/>
            </a:lvl4pPr>
            <a:lvl5pPr marL="1324051" indent="0">
              <a:buNone/>
              <a:defRPr sz="724"/>
            </a:lvl5pPr>
            <a:lvl6pPr marL="1655064" indent="0">
              <a:buNone/>
              <a:defRPr sz="724"/>
            </a:lvl6pPr>
            <a:lvl7pPr marL="1986077" indent="0">
              <a:buNone/>
              <a:defRPr sz="724"/>
            </a:lvl7pPr>
            <a:lvl8pPr marL="2317090" indent="0">
              <a:buNone/>
              <a:defRPr sz="724"/>
            </a:lvl8pPr>
            <a:lvl9pPr marL="2648102" indent="0">
              <a:buNone/>
              <a:defRPr sz="724"/>
            </a:lvl9pPr>
          </a:lstStyle>
          <a:p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consectetueradipiscing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diam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nonummy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.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wisi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enim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ad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minim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veniam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quis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nostrud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exerci</a:t>
            </a:r>
            <a:endParaRPr lang="nb-NO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1AD1D8-2824-8B21-36A7-363B6B5E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F2A2A6-AA34-4A5D-F518-0A4FFBFC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40B57D-AAD0-006A-2C1A-D8CA0A7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894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93CFB-CD8B-942F-01A7-2A7C7A5E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F194601-E603-359E-5A16-A3AE565E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10C03-DD10-DF97-5B93-C467430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3015F5-60CC-E9B0-6B0D-58F1E1C7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E93AC6-F356-5F26-D949-8C420E91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34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8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991617-4B45-2E9D-D081-D5DD0C30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2" y="326246"/>
            <a:ext cx="7612856" cy="118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4EC24-58E0-6DBB-C5A4-663FB9BD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822" y="1631230"/>
            <a:ext cx="7612856" cy="388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5C321A-4A05-E8E9-E689-4D973CA1B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822" y="5679517"/>
            <a:ext cx="1985963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FBD453-89BA-2F2B-4573-D9D04652E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3778" y="5679517"/>
            <a:ext cx="2978944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 spc="217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2E1531-AA9C-67E7-A3AD-8BDAFC5F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3715" y="5679517"/>
            <a:ext cx="1985963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fld id="{23D63DE0-5CA1-064F-88A8-D213BCBFBFC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28CB3D7-A96F-93C6-5E01-47BACF053E8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842706" y="245444"/>
            <a:ext cx="753945" cy="11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662026" rtl="0" eaLnBrk="1" latinLnBrk="0" hangingPunct="1">
        <a:lnSpc>
          <a:spcPct val="90000"/>
        </a:lnSpc>
        <a:spcBef>
          <a:spcPct val="0"/>
        </a:spcBef>
        <a:buNone/>
        <a:defRPr sz="3186" kern="1200" cap="all" spc="145" baseline="0">
          <a:solidFill>
            <a:schemeClr val="tx1"/>
          </a:solidFill>
          <a:latin typeface="DIN 2014 Bold" panose="020B0504020202020204" pitchFamily="34" charset="77"/>
          <a:ea typeface="+mj-ea"/>
          <a:cs typeface="+mj-cs"/>
        </a:defRPr>
      </a:lvl1pPr>
    </p:titleStyle>
    <p:bodyStyle>
      <a:lvl1pPr marL="165506" indent="-165506" algn="l" defTabSz="662026" rtl="0" eaLnBrk="1" latinLnBrk="0" hangingPunct="1">
        <a:lnSpc>
          <a:spcPts val="2085"/>
        </a:lnSpc>
        <a:spcBef>
          <a:spcPts val="869"/>
        </a:spcBef>
        <a:spcAft>
          <a:spcPts val="869"/>
        </a:spcAft>
        <a:buFont typeface="Arial" panose="020B0604020202020204" pitchFamily="34" charset="0"/>
        <a:buChar char="•"/>
        <a:defRPr sz="173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1pPr>
      <a:lvl2pPr marL="496519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73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2pPr>
      <a:lvl3pPr marL="827532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44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3pPr>
      <a:lvl4pPr marL="1158545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303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4pPr>
      <a:lvl5pPr marL="1489558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303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5pPr>
      <a:lvl6pPr marL="1820570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2151583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482596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813609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1013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2026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3038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4051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5064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6077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7090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8102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6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948344C-A952-1F7A-C53B-A6464CE45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sz="3450">
                <a:solidFill>
                  <a:srgbClr val="3E60D6"/>
                </a:solidFill>
                <a:latin typeface="DIN 2014 Bold"/>
              </a:rPr>
              <a:t>MODULBASERT TRENING FOR </a:t>
            </a:r>
            <a:br>
              <a:rPr lang="nb-NO" sz="3450">
                <a:solidFill>
                  <a:srgbClr val="3E60D6"/>
                </a:solidFill>
                <a:latin typeface="DIN 2014 Bold"/>
              </a:rPr>
            </a:br>
            <a:r>
              <a:rPr lang="nb-NO" sz="3450">
                <a:solidFill>
                  <a:srgbClr val="3E60D6"/>
                </a:solidFill>
                <a:latin typeface="DIN 2014 Bold"/>
              </a:rPr>
              <a:t>FØRSTEHJELPSPERSONELL</a:t>
            </a:r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F92F6F7-5C8F-FCB4-871F-FA37ECC78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sz="1700">
                <a:latin typeface="DIN 2014"/>
              </a:rPr>
              <a:t>MODUL: 2</a:t>
            </a:r>
            <a:endParaRPr lang="nb-NO"/>
          </a:p>
          <a:p>
            <a:pPr algn="l"/>
            <a:r>
              <a:rPr lang="nb-NO" sz="1700">
                <a:latin typeface="DIN 2014"/>
              </a:rPr>
              <a:t>LUFTVEIER OG PUSTEFUNKSJON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59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2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Referanser: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TR0819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TR0821</a:t>
            </a:r>
            <a:endParaRPr lang="nb-NO" dirty="0"/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TR0822</a:t>
            </a:r>
            <a:endParaRPr lang="nb-NO" sz="1700" dirty="0">
              <a:latin typeface="DIN 2014"/>
            </a:endParaRP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Akuttmedisinske behandlingsprotokoller</a:t>
            </a:r>
            <a:endParaRPr lang="nb-NO" sz="1700" dirty="0">
              <a:latin typeface="DIN 2014"/>
            </a:endParaRP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Legevaktshåndboken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Norsk indeks for medisinsk nødhjelp</a:t>
            </a: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129026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>
                <a:latin typeface="DIN 2014 Bold"/>
              </a:rPr>
              <a:t>gjennomføring</a:t>
            </a:r>
            <a:endParaRPr lang="nb-NO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5100" indent="-165100"/>
            <a:r>
              <a:rPr lang="nb-NO" sz="1400" dirty="0">
                <a:latin typeface="DIN 2014"/>
              </a:rPr>
              <a:t>Teori i plenum</a:t>
            </a:r>
            <a:endParaRPr lang="nb-NO" sz="1400" dirty="0"/>
          </a:p>
          <a:p>
            <a:pPr marL="165100" indent="-165100"/>
            <a:r>
              <a:rPr lang="nb-NO" sz="1400" dirty="0">
                <a:latin typeface="DIN 2014"/>
              </a:rPr>
              <a:t>Praktisk trening i grupper på 2 – 3 personer </a:t>
            </a:r>
          </a:p>
          <a:p>
            <a:pPr marL="165100" indent="-165100"/>
            <a:r>
              <a:rPr lang="nb-NO" sz="1400" dirty="0">
                <a:latin typeface="DIN 2014"/>
              </a:rPr>
              <a:t>Deltagerne trener på hverandre og dukker </a:t>
            </a:r>
            <a:endParaRPr lang="nb-NO" sz="1400" dirty="0"/>
          </a:p>
          <a:p>
            <a:pPr marL="165100" indent="-165100"/>
            <a:r>
              <a:rPr lang="nb-NO" sz="1400" dirty="0">
                <a:latin typeface="DIN 2014"/>
              </a:rPr>
              <a:t>Bruke førstehjelps og akuttsekker, annet utstyr</a:t>
            </a:r>
          </a:p>
          <a:p>
            <a:pPr marL="165100" indent="-165100"/>
            <a:r>
              <a:rPr lang="nb-NO" sz="1400" dirty="0">
                <a:latin typeface="DIN 2014"/>
              </a:rPr>
              <a:t>Tidsbruk teori: 20 min</a:t>
            </a:r>
          </a:p>
          <a:p>
            <a:pPr marL="165100" indent="-165100"/>
            <a:r>
              <a:rPr lang="nb-NO" sz="1400" dirty="0">
                <a:latin typeface="DIN 2014"/>
              </a:rPr>
              <a:t>Tidsforbruk praktiske øvelser: 85 min</a:t>
            </a:r>
          </a:p>
          <a:p>
            <a:pPr marL="165100" indent="-165100"/>
            <a:r>
              <a:rPr lang="nb-NO" sz="1400" dirty="0">
                <a:latin typeface="DIN 2014"/>
              </a:rPr>
              <a:t>Tidsbruk evaluering: 15 min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3263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Normale lunger og bronkier</a:t>
            </a:r>
            <a:endParaRPr lang="nb-NO" dirty="0">
              <a:latin typeface="DIN 2014 Bold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160DC253-EC83-4DE4-C3D2-DC5ACA6929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305" y="1646516"/>
            <a:ext cx="5513578" cy="35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Årsak til sviktende pustefunksjon - fremmedlegeme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823" y="1631230"/>
            <a:ext cx="2467118" cy="3888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400" dirty="0"/>
              <a:t>Symptomer:</a:t>
            </a:r>
          </a:p>
          <a:p>
            <a:pPr marL="165100" indent="-165100"/>
            <a:r>
              <a:rPr lang="nb-NO" sz="1400" dirty="0"/>
              <a:t>Personen tar seg til halsen</a:t>
            </a:r>
          </a:p>
          <a:p>
            <a:pPr marL="165100" indent="-165100"/>
            <a:r>
              <a:rPr lang="nb-NO" sz="1400" dirty="0"/>
              <a:t>Hoster</a:t>
            </a:r>
          </a:p>
          <a:p>
            <a:pPr marL="165100" indent="-165100"/>
            <a:r>
              <a:rPr lang="nb-NO" sz="1400" dirty="0"/>
              <a:t>Pustevansker</a:t>
            </a:r>
          </a:p>
          <a:p>
            <a:pPr marL="165100" indent="-165100"/>
            <a:r>
              <a:rPr lang="nb-NO" sz="1400" dirty="0"/>
              <a:t>Kan bli bevisstløs</a:t>
            </a:r>
          </a:p>
          <a:p>
            <a:pPr marL="165100" indent="-165100"/>
            <a:endParaRPr lang="nb-NO" sz="14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890150-593E-09D8-1ED8-DD03445B7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1353" y="1631230"/>
            <a:ext cx="3148325" cy="388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Behandling: </a:t>
            </a:r>
          </a:p>
          <a:p>
            <a:r>
              <a:rPr lang="nb-NO" sz="1400" dirty="0"/>
              <a:t>Prøv å få personen til å hoste. Ved hosting skapes det kraftige </a:t>
            </a:r>
            <a:r>
              <a:rPr lang="nb-NO" sz="1400" dirty="0" err="1"/>
              <a:t>luftstøt</a:t>
            </a:r>
            <a:r>
              <a:rPr lang="nb-NO" sz="1400" dirty="0"/>
              <a:t> som kan få fremmedlegemet opp av halsen. </a:t>
            </a:r>
          </a:p>
          <a:p>
            <a:r>
              <a:rPr lang="nb-NO" sz="1400" dirty="0"/>
              <a:t>Dersom personen ikke klarer å hoste, start med </a:t>
            </a:r>
            <a:r>
              <a:rPr lang="nb-NO" sz="1400" dirty="0" err="1"/>
              <a:t>ryggslag</a:t>
            </a:r>
            <a:r>
              <a:rPr lang="nb-NO" sz="1400" dirty="0"/>
              <a:t>/ magetrykk.</a:t>
            </a:r>
          </a:p>
          <a:p>
            <a:r>
              <a:rPr lang="nb-NO" sz="1400" dirty="0"/>
              <a:t>HLR dersom personen er bevisstløs.</a:t>
            </a:r>
          </a:p>
          <a:p>
            <a:pPr marL="0" indent="0">
              <a:buNone/>
            </a:pPr>
            <a:r>
              <a:rPr lang="nb-NO" sz="1400" dirty="0"/>
              <a:t>Sjekk i munnen om fremmedlegemet er kommet opp.</a:t>
            </a: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020DA7B6-AD5F-CB81-6950-8CBCBB3601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7772" y="1631230"/>
            <a:ext cx="2222246" cy="27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Årsak til sviktende pustefunksjon - </a:t>
            </a:r>
            <a:r>
              <a:rPr lang="nb-NO" sz="3150" dirty="0" err="1">
                <a:latin typeface="DIN 2014 Bold"/>
              </a:rPr>
              <a:t>pneumothorax</a:t>
            </a:r>
            <a:endParaRPr lang="nb-NO" dirty="0">
              <a:latin typeface="DIN 2014 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D108CA1-0449-E088-65DA-DD7BE1C623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1400" b="1" dirty="0"/>
              <a:t>Symptomer avhenger av graden: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smerter, hurtig overfladisk respirasjon, cyanose, hurtig puls, lavt BT, asymmetriske </a:t>
            </a:r>
            <a:r>
              <a:rPr lang="nb-NO" sz="1400" dirty="0" err="1"/>
              <a:t>thoraxbevegelighet</a:t>
            </a:r>
            <a:endParaRPr lang="nb-NO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b-NO" sz="14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400" b="1" dirty="0"/>
              <a:t>Behandling: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Oksygen på maske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Overvåking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Assistere sykepleier med nåleaspirasjon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54A8EAB-4071-E979-5249-7CD0D6382E8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6425" y="1987809"/>
            <a:ext cx="3751263" cy="31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5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Årsak til sviktende pustefunksjon – lokalirriterende gasser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400" dirty="0">
                <a:latin typeface="DIN 2014"/>
              </a:rPr>
              <a:t>Symptomer:</a:t>
            </a:r>
          </a:p>
          <a:p>
            <a:pPr marL="165100" indent="-165100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</a:rPr>
              <a:t>Hoste, </a:t>
            </a:r>
            <a:r>
              <a:rPr lang="nb-NO" sz="1400" dirty="0" err="1">
                <a:latin typeface="DIN 2014"/>
              </a:rPr>
              <a:t>tungpusthet</a:t>
            </a:r>
            <a:r>
              <a:rPr lang="nb-NO" sz="1400" dirty="0">
                <a:latin typeface="DIN 2014"/>
              </a:rPr>
              <a:t>, </a:t>
            </a:r>
            <a:r>
              <a:rPr lang="nb-NO" sz="1400" dirty="0" err="1">
                <a:latin typeface="DIN 2014"/>
              </a:rPr>
              <a:t>sliming</a:t>
            </a:r>
            <a:r>
              <a:rPr lang="nb-NO" sz="1400" dirty="0">
                <a:latin typeface="DIN 2014"/>
              </a:rPr>
              <a:t>, nedsatt bevissthet, kramper og hjertestans og kan forekomme</a:t>
            </a:r>
          </a:p>
          <a:p>
            <a:pPr marL="165100" indent="-165100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</a:rPr>
              <a:t>Dersom det er snakk om brannrøyk, må en vurdere sannsynligheten for at det også kan foreligge cyanidforgiftning </a:t>
            </a:r>
          </a:p>
          <a:p>
            <a:pPr marL="0" indent="0">
              <a:buNone/>
            </a:pPr>
            <a:r>
              <a:rPr lang="nb-NO" sz="1400" dirty="0">
                <a:latin typeface="DIN 2014"/>
              </a:rPr>
              <a:t>Behandling: </a:t>
            </a:r>
          </a:p>
          <a:p>
            <a:pPr marL="165100" indent="-165100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</a:rPr>
              <a:t>Evakuer til sikkert område</a:t>
            </a:r>
          </a:p>
          <a:p>
            <a:pPr marL="165100" indent="-165100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</a:rPr>
              <a:t>Ro og overvåkning </a:t>
            </a:r>
          </a:p>
          <a:p>
            <a:pPr marL="165100" indent="-165100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</a:rPr>
              <a:t>Oksygen på maske</a:t>
            </a:r>
          </a:p>
          <a:p>
            <a:pPr marL="165100" indent="-165100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</a:rPr>
              <a:t>Assistere sykepleier i medikamentbehandling</a:t>
            </a:r>
          </a:p>
          <a:p>
            <a:pPr marL="165100" indent="-165100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</a:rPr>
              <a:t>Assistere sykepleier ved ventilasjon med maske/ bag</a:t>
            </a:r>
          </a:p>
          <a:p>
            <a:pPr marL="165100" indent="-165100"/>
            <a:endParaRPr lang="nb-NO" sz="1400" dirty="0">
              <a:latin typeface="DIN 2014"/>
            </a:endParaRP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55703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>
                <a:latin typeface="DIN 2014 Bold"/>
              </a:rPr>
              <a:t>kjevegrep</a:t>
            </a:r>
            <a:endParaRPr lang="nb-NO" dirty="0">
              <a:latin typeface="DIN 2014 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D108CA1-0449-E088-65DA-DD7BE1C623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nb-NO" sz="1400" dirty="0"/>
          </a:p>
          <a:p>
            <a:pPr marL="0" indent="0">
              <a:lnSpc>
                <a:spcPct val="100000"/>
              </a:lnSpc>
              <a:buNone/>
            </a:pPr>
            <a:endParaRPr lang="nb-NO" sz="1400" dirty="0"/>
          </a:p>
          <a:p>
            <a:pPr marL="0" indent="0">
              <a:lnSpc>
                <a:spcPct val="100000"/>
              </a:lnSpc>
              <a:buNone/>
            </a:pPr>
            <a:endParaRPr lang="nb-NO" sz="1400" dirty="0"/>
          </a:p>
          <a:p>
            <a:pPr marL="0" indent="0">
              <a:lnSpc>
                <a:spcPct val="100000"/>
              </a:lnSpc>
              <a:buNone/>
            </a:pPr>
            <a:endParaRPr lang="nb-NO" sz="14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400" dirty="0"/>
              <a:t>Gi og opprettholde frie luftveier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A99570BC-249B-0393-7459-7114C543758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6822" y="1631230"/>
            <a:ext cx="3556616" cy="31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3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sideleie</a:t>
            </a:r>
            <a:endParaRPr lang="nb-NO" dirty="0">
              <a:latin typeface="DIN 2014 Bold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3AAD7B5C-5DE4-2D27-B4D4-D3E81CCE32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30621" y="1510660"/>
            <a:ext cx="2120630" cy="42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3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svelgtube</a:t>
            </a:r>
            <a:endParaRPr lang="nb-NO" dirty="0">
              <a:latin typeface="DIN 2014 Bold"/>
            </a:endParaRP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F46C236A-9802-E2A6-0A38-8FDF327BDF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65100" indent="-165100">
              <a:tabLst>
                <a:tab pos="368935" algn="l"/>
                <a:tab pos="370205" algn="l"/>
              </a:tabLst>
            </a:pPr>
            <a:r>
              <a:rPr lang="nb-NO" sz="1400" dirty="0">
                <a:latin typeface="DIN 2014"/>
              </a:rPr>
              <a:t>Velg riktig størrelse på svelgtuben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r>
              <a:rPr lang="nb-NO" sz="1400" dirty="0">
                <a:latin typeface="DIN 2014"/>
              </a:rPr>
              <a:t>Tuben skal nå fra munnviken til kjevevinkelen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r>
              <a:rPr lang="nb-NO" sz="1400" dirty="0">
                <a:latin typeface="DIN 2014"/>
              </a:rPr>
              <a:t>Hold munnen åpen og løft kjeven fram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r>
              <a:rPr lang="nb-NO" sz="1400" dirty="0">
                <a:latin typeface="DIN 2014"/>
              </a:rPr>
              <a:t>Tuben settes inn med bøyen opp mot ganen</a:t>
            </a:r>
          </a:p>
          <a:p>
            <a:pPr marL="165100" marR="150495" indent="-165100">
              <a:tabLst>
                <a:tab pos="332740" algn="l"/>
                <a:tab pos="333375" algn="l"/>
              </a:tabLst>
            </a:pPr>
            <a:r>
              <a:rPr lang="nb-NO" sz="1400" dirty="0">
                <a:latin typeface="DIN 2014"/>
              </a:rPr>
              <a:t>Når tuben er halvveis inne, stopper den mot ganen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AE156526-20CA-64F8-4057-8029B3AC146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2176" y="1631230"/>
            <a:ext cx="2541586" cy="1944001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12F1007E-AA13-D46B-14F9-C635E55250F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2176" y="3892266"/>
            <a:ext cx="2541586" cy="16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5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Svelgtube</a:t>
            </a:r>
            <a:endParaRPr lang="nb-NO" dirty="0">
              <a:latin typeface="DIN 2014 Bold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D03F252-7993-20BE-21DF-16B720A91F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6510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Hold munnen åpen og løft kjeven fram.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Tuben settes inn med bøyen opp mot ganen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Når tuben er halvveis inne, stopper den mot ganen.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endParaRPr lang="nb-NO" sz="1800" dirty="0">
              <a:latin typeface="DIN 2014"/>
            </a:endParaRPr>
          </a:p>
          <a:p>
            <a:endParaRPr lang="nb-NO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E4FA99CC-D383-2287-B270-AAA1B546BC1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8813" y="2169121"/>
            <a:ext cx="3751262" cy="28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4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>
                <a:latin typeface="DIN 2014 Bold"/>
              </a:rPr>
              <a:t>Modul </a:t>
            </a:r>
            <a:r>
              <a:rPr lang="nb-NO" sz="3150" dirty="0">
                <a:latin typeface="DIN 2014 Bold"/>
              </a:rPr>
              <a:t>2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Læremål: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en-US" sz="1800" b="1" dirty="0">
                <a:latin typeface="DIN 2014"/>
              </a:rPr>
              <a:t>A-</a:t>
            </a:r>
            <a:r>
              <a:rPr lang="en-US" sz="1800" b="1" dirty="0" err="1">
                <a:latin typeface="DIN 2014"/>
              </a:rPr>
              <a:t>luftveier</a:t>
            </a:r>
            <a:endParaRPr lang="en-US" sz="1800" b="1" dirty="0">
              <a:latin typeface="DIN 2014"/>
            </a:endParaRPr>
          </a:p>
          <a:p>
            <a:pPr marL="12700" indent="0">
              <a:lnSpc>
                <a:spcPct val="100000"/>
              </a:lnSpc>
              <a:buNone/>
            </a:pPr>
            <a:r>
              <a:rPr lang="en-US" sz="1800" dirty="0" err="1">
                <a:latin typeface="DIN 2014"/>
              </a:rPr>
              <a:t>Åpne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og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sikre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luftveier</a:t>
            </a:r>
            <a:r>
              <a:rPr lang="en-US" sz="1800" dirty="0">
                <a:latin typeface="DIN 2014"/>
              </a:rPr>
              <a:t>:</a:t>
            </a:r>
          </a:p>
          <a:p>
            <a:pPr marL="332105" indent="-319405">
              <a:lnSpc>
                <a:spcPct val="100000"/>
              </a:lnSpc>
              <a:buFont typeface="Wingdings,Sans-Serif"/>
              <a:buChar char=""/>
            </a:pPr>
            <a:r>
              <a:rPr lang="en-US" sz="1800" dirty="0" err="1">
                <a:latin typeface="DIN 2014"/>
              </a:rPr>
              <a:t>Løfte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haken</a:t>
            </a:r>
          </a:p>
          <a:p>
            <a:pPr marL="332105" indent="-319405">
              <a:lnSpc>
                <a:spcPct val="100000"/>
              </a:lnSpc>
              <a:buFont typeface="Wingdings,Sans-Serif"/>
              <a:buChar char=""/>
            </a:pPr>
            <a:r>
              <a:rPr lang="en-US" sz="1800" dirty="0" err="1">
                <a:latin typeface="DIN 2014"/>
              </a:rPr>
              <a:t>Kjevegrep</a:t>
            </a:r>
          </a:p>
          <a:p>
            <a:pPr marL="332105" indent="-319405">
              <a:lnSpc>
                <a:spcPct val="100000"/>
              </a:lnSpc>
              <a:buFont typeface="Wingdings,Sans-Serif"/>
              <a:buChar char=""/>
            </a:pPr>
            <a:r>
              <a:rPr lang="en-US" sz="1800" dirty="0">
                <a:latin typeface="DIN 2014"/>
              </a:rPr>
              <a:t>Bøye </a:t>
            </a:r>
            <a:r>
              <a:rPr lang="en-US" sz="1800" dirty="0" err="1">
                <a:latin typeface="DIN 2014"/>
              </a:rPr>
              <a:t>hodet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tilbake</a:t>
            </a:r>
          </a:p>
          <a:p>
            <a:pPr marL="332105" indent="-319405">
              <a:lnSpc>
                <a:spcPct val="100000"/>
              </a:lnSpc>
              <a:buFont typeface="Wingdings,Sans-Serif"/>
              <a:buChar char=""/>
            </a:pPr>
            <a:r>
              <a:rPr lang="en-US" sz="1800" dirty="0" err="1">
                <a:latin typeface="DIN 2014"/>
              </a:rPr>
              <a:t>Sideleie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som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middel</a:t>
            </a:r>
            <a:r>
              <a:rPr lang="en-US" sz="1800" dirty="0">
                <a:latin typeface="DIN 2014"/>
              </a:rPr>
              <a:t> for </a:t>
            </a:r>
            <a:r>
              <a:rPr lang="en-US" sz="1800" dirty="0" err="1">
                <a:latin typeface="DIN 2014"/>
              </a:rPr>
              <a:t>fri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luftvei</a:t>
            </a:r>
          </a:p>
          <a:p>
            <a:pPr marL="332740" marR="5080" indent="-320040">
              <a:lnSpc>
                <a:spcPts val="1400"/>
              </a:lnSpc>
              <a:buNone/>
            </a:pPr>
            <a:r>
              <a:rPr lang="en-US" sz="1800" dirty="0" err="1">
                <a:latin typeface="DIN 2014"/>
              </a:rPr>
              <a:t>Sikre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frie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luftveier</a:t>
            </a:r>
            <a:r>
              <a:rPr lang="en-US" sz="1800" dirty="0">
                <a:latin typeface="DIN 2014"/>
              </a:rPr>
              <a:t> under </a:t>
            </a:r>
            <a:r>
              <a:rPr lang="en-US" sz="1800" dirty="0" err="1">
                <a:latin typeface="DIN 2014"/>
              </a:rPr>
              <a:t>ulike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krevende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medisinske</a:t>
            </a:r>
            <a:r>
              <a:rPr lang="en-US" sz="1800" dirty="0">
                <a:latin typeface="DIN 2014"/>
              </a:rPr>
              <a:t> og </a:t>
            </a:r>
            <a:r>
              <a:rPr lang="en-US" sz="1800" dirty="0" err="1">
                <a:latin typeface="DIN 2014"/>
              </a:rPr>
              <a:t>ytre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betingelser</a:t>
            </a:r>
            <a:r>
              <a:rPr lang="en-US" sz="1800" dirty="0">
                <a:latin typeface="DIN 2014"/>
              </a:rPr>
              <a:t> (</a:t>
            </a:r>
            <a:r>
              <a:rPr lang="en-US" sz="1800" dirty="0" err="1">
                <a:latin typeface="DIN 2014"/>
              </a:rPr>
              <a:t>oppkast</a:t>
            </a:r>
            <a:r>
              <a:rPr lang="en-US" sz="1800" dirty="0">
                <a:latin typeface="DIN 2014"/>
              </a:rPr>
              <a:t>, fare for </a:t>
            </a:r>
            <a:br>
              <a:rPr lang="en-US" sz="1800" dirty="0">
                <a:latin typeface="DIN 2014"/>
              </a:rPr>
            </a:br>
            <a:r>
              <a:rPr lang="en-US" sz="1800" dirty="0" err="1">
                <a:latin typeface="DIN 2014"/>
              </a:rPr>
              <a:t>aspirasjon</a:t>
            </a:r>
            <a:r>
              <a:rPr lang="en-US" sz="1800" dirty="0">
                <a:latin typeface="DIN 2014"/>
              </a:rPr>
              <a:t>, </a:t>
            </a:r>
            <a:r>
              <a:rPr lang="en-US" sz="1800" dirty="0" err="1">
                <a:latin typeface="DIN 2014"/>
              </a:rPr>
              <a:t>bevisstløs</a:t>
            </a:r>
            <a:r>
              <a:rPr lang="en-US" sz="1800" dirty="0">
                <a:latin typeface="DIN 2014"/>
              </a:rPr>
              <a:t>) (</a:t>
            </a:r>
            <a:r>
              <a:rPr lang="en-US" sz="1800" dirty="0" err="1">
                <a:latin typeface="DIN 2014"/>
              </a:rPr>
              <a:t>omgivelser</a:t>
            </a:r>
            <a:r>
              <a:rPr lang="en-US" sz="1800" dirty="0">
                <a:latin typeface="DIN 2014"/>
              </a:rPr>
              <a:t> og transport)</a:t>
            </a:r>
          </a:p>
          <a:p>
            <a:pPr marL="48895" indent="0">
              <a:lnSpc>
                <a:spcPct val="100000"/>
              </a:lnSpc>
              <a:buNone/>
            </a:pPr>
            <a:r>
              <a:rPr lang="en-US" sz="1800" dirty="0" err="1">
                <a:latin typeface="DIN 2014"/>
              </a:rPr>
              <a:t>Gjenkjenne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kliniske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tegn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på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fremmedlegeme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i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luftveier</a:t>
            </a:r>
            <a:r>
              <a:rPr lang="en-US" sz="1800" dirty="0">
                <a:latin typeface="DIN 2014"/>
              </a:rPr>
              <a:t>. </a:t>
            </a:r>
            <a:r>
              <a:rPr lang="en-US" sz="1800" dirty="0" err="1">
                <a:latin typeface="DIN 2014"/>
              </a:rPr>
              <a:t>Utføre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magetrykk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og</a:t>
            </a:r>
            <a:r>
              <a:rPr lang="en-US" sz="1800" dirty="0">
                <a:latin typeface="DIN 2014"/>
              </a:rPr>
              <a:t> </a:t>
            </a:r>
            <a:r>
              <a:rPr lang="en-US" sz="1800" dirty="0" err="1">
                <a:latin typeface="DIN 2014"/>
              </a:rPr>
              <a:t>ryggslag</a:t>
            </a:r>
            <a:endParaRPr lang="nb-NO" sz="1800" dirty="0" err="1">
              <a:latin typeface="DIN 2014"/>
            </a:endParaRPr>
          </a:p>
          <a:p>
            <a:pPr marL="0" indent="0">
              <a:buNone/>
            </a:pPr>
            <a:endParaRPr lang="nb-NO" sz="18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197620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svelgtube</a:t>
            </a:r>
            <a:endParaRPr lang="nb-NO" dirty="0">
              <a:latin typeface="DIN 2014 Bold"/>
            </a:endParaRP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F46C236A-9802-E2A6-0A38-8FDF327B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631231"/>
            <a:ext cx="7612856" cy="982268"/>
          </a:xfrm>
        </p:spPr>
        <p:txBody>
          <a:bodyPr/>
          <a:lstStyle/>
          <a:p>
            <a:pPr marL="165100" indent="-165100">
              <a:tabLst>
                <a:tab pos="368935" algn="l"/>
                <a:tab pos="370205" algn="l"/>
              </a:tabLst>
            </a:pPr>
            <a:r>
              <a:rPr lang="nb-NO" sz="1400" dirty="0">
                <a:latin typeface="DIN 2014"/>
              </a:rPr>
              <a:t>Vri da tuben i en STOR sirkel samtidig som du fører den ned i samme bevegelse.</a:t>
            </a:r>
          </a:p>
          <a:p>
            <a:pPr marL="165100" indent="-165100">
              <a:tabLst>
                <a:tab pos="368935" algn="l"/>
                <a:tab pos="370205" algn="l"/>
              </a:tabLst>
            </a:pPr>
            <a:r>
              <a:rPr lang="nb-NO" sz="1400" dirty="0">
                <a:latin typeface="DIN 2014"/>
              </a:rPr>
              <a:t>Da vil den innerste delen av tuben vris i en LITEN sirkel og gi mindre brekningsrefleks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EB134F22-4945-52CD-BEAE-96D0AAFC6F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822" y="2734069"/>
            <a:ext cx="3612896" cy="255054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7DA651A4-FCE0-E2CC-176C-74536F87388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3917" y="2734069"/>
            <a:ext cx="3675761" cy="25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Munn til maske ventilering</a:t>
            </a:r>
            <a:endParaRPr lang="nb-NO" dirty="0">
              <a:latin typeface="DIN 2014 Bold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D03F252-7993-20BE-21DF-16B720A91F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332740" algn="l"/>
                <a:tab pos="333375" algn="l"/>
              </a:tabLst>
            </a:pPr>
            <a:r>
              <a:rPr lang="nb-NO" sz="1800" b="1" dirty="0">
                <a:latin typeface="DIN 2014"/>
              </a:rPr>
              <a:t>Munn til maske</a:t>
            </a:r>
          </a:p>
          <a:p>
            <a:pPr marL="165100" marR="508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Sett inn svelgtube og koble oksygen til masken </a:t>
            </a:r>
          </a:p>
          <a:p>
            <a:pPr marL="165100" marR="508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Plasser masken slik at den dekker munn og nese </a:t>
            </a:r>
          </a:p>
          <a:p>
            <a:pPr marL="165100" marR="508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Bruk fingrene til å løfte kjeven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Blås rolig inn i 2 sekunder.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endParaRPr lang="nb-NO" sz="1800" dirty="0">
              <a:latin typeface="DIN 2014"/>
            </a:endParaRPr>
          </a:p>
          <a:p>
            <a:endParaRPr lang="nb-NO" dirty="0"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E4A3109B-3872-2167-EE72-4E6083A08A1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7569" y="2056606"/>
            <a:ext cx="3333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Munn til maske ventilering</a:t>
            </a:r>
            <a:endParaRPr lang="nb-NO" dirty="0">
              <a:latin typeface="DIN 2014 Bold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D03F252-7993-20BE-21DF-16B720A91F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332740" algn="l"/>
                <a:tab pos="333375" algn="l"/>
              </a:tabLst>
            </a:pPr>
            <a:r>
              <a:rPr lang="nb-NO" sz="1800" b="1" dirty="0">
                <a:latin typeface="DIN 2014"/>
              </a:rPr>
              <a:t>Munn til maske</a:t>
            </a:r>
          </a:p>
          <a:p>
            <a:pPr marL="165100" marR="508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Se på pasienten for å vurdere brystbevegelsene mellom </a:t>
            </a:r>
            <a:r>
              <a:rPr lang="nb-NO" sz="1800" dirty="0" err="1">
                <a:latin typeface="DIN 2014"/>
              </a:rPr>
              <a:t>innblåsningene</a:t>
            </a:r>
            <a:endParaRPr lang="nb-NO" sz="1800" dirty="0">
              <a:latin typeface="DIN 2014"/>
            </a:endParaRPr>
          </a:p>
          <a:p>
            <a:pPr marL="165100" marR="5080" indent="-165100">
              <a:tabLst>
                <a:tab pos="332740" algn="l"/>
                <a:tab pos="333375" algn="l"/>
              </a:tabLst>
            </a:pPr>
            <a:r>
              <a:rPr lang="nb-NO" sz="1800" dirty="0">
                <a:latin typeface="DIN 2014"/>
              </a:rPr>
              <a:t>Gjør to </a:t>
            </a:r>
            <a:r>
              <a:rPr lang="nb-NO" sz="1800" dirty="0" err="1">
                <a:latin typeface="DIN 2014"/>
              </a:rPr>
              <a:t>innblåsninger</a:t>
            </a:r>
            <a:r>
              <a:rPr lang="nb-NO" sz="1800" dirty="0">
                <a:latin typeface="DIN 2014"/>
              </a:rPr>
              <a:t> for hver serie med kompresjoner.</a:t>
            </a:r>
          </a:p>
          <a:p>
            <a:pPr marL="165100" indent="-165100">
              <a:tabLst>
                <a:tab pos="332740" algn="l"/>
                <a:tab pos="333375" algn="l"/>
              </a:tabLst>
            </a:pPr>
            <a:endParaRPr lang="nb-NO" sz="1800" dirty="0">
              <a:latin typeface="DIN 2014"/>
            </a:endParaRPr>
          </a:p>
          <a:p>
            <a:endParaRPr lang="nb-NO" dirty="0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5E8600BD-D33C-7BA9-6147-DDCB0864510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8813" y="2170240"/>
            <a:ext cx="3751262" cy="28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0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pc="-10" dirty="0" err="1"/>
              <a:t>Larynxtube</a:t>
            </a:r>
            <a:endParaRPr lang="nb-NO" dirty="0">
              <a:latin typeface="DIN 2014 Bold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89DF1242-D1F0-EF1F-BEDD-81F4158C5F0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8813" y="2102457"/>
            <a:ext cx="3751262" cy="2946774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17A5AF7-9C46-AA93-2216-804616918A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Her ser du hvor tuben plasseres.</a:t>
            </a:r>
            <a:endParaRPr lang="nb-NO" sz="18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6687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pc="-20" dirty="0" err="1"/>
              <a:t>Ventilasjonsbag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17A5AF7-9C46-AA93-2216-804616918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Til maske/ bag ventilering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75E74AC-880B-9E5F-7AE4-2387782747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0603" y="2928658"/>
            <a:ext cx="5311394" cy="22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3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pc="-20" dirty="0" err="1"/>
              <a:t>cpap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17A5AF7-9C46-AA93-2216-804616918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CPAP behandling gir et kontinuerlig positivt luftveistrykk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F23AB67D-5053-136B-1E77-F96AFA3F3A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0385" y="2627188"/>
            <a:ext cx="3683380" cy="28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Praktiske øvelser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5100" marR="658495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Pasienten reiser seg opp fra matbordet og tar seg til halsen, hoster og slimer. Vedkommende har pustevansker og er cyanotisk. Tiltak og prioritering?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2 personer som arbeidet med rengjøring i tank har falt om og har kramper. Tiltak og prioritering?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Pasienten har hurtig overfladisk pust og hurtig puls. Klager over smerter i brystet og ved undersøkelse av brystkasse sees </a:t>
            </a:r>
            <a:r>
              <a:rPr lang="nb-NO" sz="1400" dirty="0" err="1">
                <a:latin typeface="DIN 2014"/>
              </a:rPr>
              <a:t>usymetriske</a:t>
            </a:r>
            <a:r>
              <a:rPr lang="nb-NO" sz="1400" dirty="0">
                <a:latin typeface="DIN 2014"/>
              </a:rPr>
              <a:t> pustebevegelser. Tiltak og prioritering?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98724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EVALUERING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Evaluering:</a:t>
            </a:r>
          </a:p>
          <a:p>
            <a:pPr marL="0" indent="0">
              <a:buNone/>
            </a:pPr>
            <a:r>
              <a:rPr lang="nb-NO" sz="1400" dirty="0"/>
              <a:t>Observasjon i henhold til læremål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800" dirty="0"/>
              <a:t>Læremål: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en-US" sz="1400" b="1" dirty="0">
                <a:latin typeface="DIN 2014"/>
              </a:rPr>
              <a:t>A-</a:t>
            </a:r>
            <a:r>
              <a:rPr lang="en-US" sz="1400" b="1" dirty="0" err="1">
                <a:latin typeface="DIN 2014"/>
              </a:rPr>
              <a:t>luftveier</a:t>
            </a:r>
            <a:endParaRPr lang="en-US" sz="1400" b="1" dirty="0">
              <a:latin typeface="DIN 2014"/>
            </a:endParaRPr>
          </a:p>
          <a:p>
            <a:pPr marL="127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DIN 2014"/>
              </a:rPr>
              <a:t>Åpne</a:t>
            </a:r>
            <a:r>
              <a:rPr lang="en-US" sz="1400" dirty="0">
                <a:latin typeface="DIN 2014"/>
              </a:rPr>
              <a:t> og </a:t>
            </a:r>
            <a:r>
              <a:rPr lang="en-US" sz="1400" dirty="0" err="1">
                <a:latin typeface="DIN 2014"/>
              </a:rPr>
              <a:t>sikre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luftveier</a:t>
            </a:r>
            <a:r>
              <a:rPr lang="en-US" sz="1400" dirty="0">
                <a:latin typeface="DIN 2014"/>
              </a:rPr>
              <a:t>:</a:t>
            </a:r>
          </a:p>
          <a:p>
            <a:pPr marL="332105" indent="-31940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"/>
            </a:pPr>
            <a:r>
              <a:rPr lang="en-US" sz="1400" dirty="0" err="1">
                <a:latin typeface="DIN 2014"/>
              </a:rPr>
              <a:t>Løfte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haken</a:t>
            </a:r>
            <a:endParaRPr lang="en-US" sz="1400" dirty="0">
              <a:latin typeface="DIN 2014"/>
            </a:endParaRPr>
          </a:p>
          <a:p>
            <a:pPr marL="332105" indent="-31940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"/>
            </a:pPr>
            <a:r>
              <a:rPr lang="en-US" sz="1400" dirty="0" err="1">
                <a:latin typeface="DIN 2014"/>
              </a:rPr>
              <a:t>Kjevegrep</a:t>
            </a:r>
            <a:endParaRPr lang="en-US" sz="1400" dirty="0">
              <a:latin typeface="DIN 2014"/>
            </a:endParaRPr>
          </a:p>
          <a:p>
            <a:pPr marL="332105" indent="-31940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"/>
            </a:pPr>
            <a:r>
              <a:rPr lang="en-US" sz="1400" dirty="0" err="1">
                <a:latin typeface="DIN 2014"/>
              </a:rPr>
              <a:t>Bøye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hodet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tilbake</a:t>
            </a:r>
            <a:endParaRPr lang="en-US" sz="1400" dirty="0">
              <a:latin typeface="DIN 2014"/>
            </a:endParaRPr>
          </a:p>
          <a:p>
            <a:pPr marL="332105" indent="-31940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"/>
            </a:pPr>
            <a:r>
              <a:rPr lang="en-US" sz="1400" dirty="0" err="1">
                <a:latin typeface="DIN 2014"/>
              </a:rPr>
              <a:t>Sideleie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som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middel</a:t>
            </a:r>
            <a:r>
              <a:rPr lang="en-US" sz="1400" dirty="0">
                <a:latin typeface="DIN 2014"/>
              </a:rPr>
              <a:t> for </a:t>
            </a:r>
            <a:r>
              <a:rPr lang="en-US" sz="1400" dirty="0" err="1">
                <a:latin typeface="DIN 2014"/>
              </a:rPr>
              <a:t>fri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luftvei</a:t>
            </a:r>
            <a:endParaRPr lang="en-US" sz="1400" dirty="0">
              <a:latin typeface="DIN 2014"/>
            </a:endParaRPr>
          </a:p>
          <a:p>
            <a:pPr marL="332740" marR="5080" indent="-3200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DIN 2014"/>
              </a:rPr>
              <a:t>Sikre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frie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luftveier</a:t>
            </a:r>
            <a:r>
              <a:rPr lang="en-US" sz="1400" dirty="0">
                <a:latin typeface="DIN 2014"/>
              </a:rPr>
              <a:t> under </a:t>
            </a:r>
            <a:r>
              <a:rPr lang="en-US" sz="1400" dirty="0" err="1">
                <a:latin typeface="DIN 2014"/>
              </a:rPr>
              <a:t>ulike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krevende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medisinske</a:t>
            </a:r>
            <a:r>
              <a:rPr lang="en-US" sz="1400" dirty="0">
                <a:latin typeface="DIN 2014"/>
              </a:rPr>
              <a:t> og </a:t>
            </a:r>
            <a:r>
              <a:rPr lang="en-US" sz="1400" dirty="0" err="1">
                <a:latin typeface="DIN 2014"/>
              </a:rPr>
              <a:t>ytre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betingelser</a:t>
            </a:r>
            <a:r>
              <a:rPr lang="en-US" sz="1400" dirty="0">
                <a:latin typeface="DIN 2014"/>
              </a:rPr>
              <a:t> (</a:t>
            </a:r>
            <a:r>
              <a:rPr lang="en-US" sz="1400" dirty="0" err="1">
                <a:latin typeface="DIN 2014"/>
              </a:rPr>
              <a:t>oppkast</a:t>
            </a:r>
            <a:r>
              <a:rPr lang="en-US" sz="1400" dirty="0">
                <a:latin typeface="DIN 2014"/>
              </a:rPr>
              <a:t>, fare for </a:t>
            </a:r>
            <a:br>
              <a:rPr lang="en-US" sz="1400" dirty="0">
                <a:latin typeface="DIN 2014"/>
              </a:rPr>
            </a:br>
            <a:r>
              <a:rPr lang="en-US" sz="1400" dirty="0" err="1">
                <a:latin typeface="DIN 2014"/>
              </a:rPr>
              <a:t>aspirasjon</a:t>
            </a:r>
            <a:r>
              <a:rPr lang="en-US" sz="1400" dirty="0">
                <a:latin typeface="DIN 2014"/>
              </a:rPr>
              <a:t>, </a:t>
            </a:r>
            <a:r>
              <a:rPr lang="en-US" sz="1400" dirty="0" err="1">
                <a:latin typeface="DIN 2014"/>
              </a:rPr>
              <a:t>bevisstløs</a:t>
            </a:r>
            <a:r>
              <a:rPr lang="en-US" sz="1400" dirty="0">
                <a:latin typeface="DIN 2014"/>
              </a:rPr>
              <a:t>) (</a:t>
            </a:r>
            <a:r>
              <a:rPr lang="en-US" sz="1400" dirty="0" err="1">
                <a:latin typeface="DIN 2014"/>
              </a:rPr>
              <a:t>omgivelser</a:t>
            </a:r>
            <a:r>
              <a:rPr lang="en-US" sz="1400" dirty="0">
                <a:latin typeface="DIN 2014"/>
              </a:rPr>
              <a:t> og transport)</a:t>
            </a:r>
          </a:p>
          <a:p>
            <a:pPr marL="4889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DIN 2014"/>
              </a:rPr>
              <a:t>Gjenkjenne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kliniske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tegn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på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fremmedlegeme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i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luftveier</a:t>
            </a:r>
            <a:r>
              <a:rPr lang="en-US" sz="1400" dirty="0">
                <a:latin typeface="DIN 2014"/>
              </a:rPr>
              <a:t>. </a:t>
            </a:r>
            <a:r>
              <a:rPr lang="en-US" sz="1400" dirty="0" err="1">
                <a:latin typeface="DIN 2014"/>
              </a:rPr>
              <a:t>Utføre</a:t>
            </a:r>
            <a:r>
              <a:rPr lang="en-US" sz="1400" dirty="0">
                <a:latin typeface="DIN 2014"/>
              </a:rPr>
              <a:t> </a:t>
            </a:r>
            <a:r>
              <a:rPr lang="en-US" sz="1400" dirty="0" err="1">
                <a:latin typeface="DIN 2014"/>
              </a:rPr>
              <a:t>magetrykk</a:t>
            </a:r>
            <a:r>
              <a:rPr lang="en-US" sz="1400" dirty="0">
                <a:latin typeface="DIN 2014"/>
              </a:rPr>
              <a:t> og </a:t>
            </a:r>
            <a:r>
              <a:rPr lang="en-US" sz="1400" dirty="0" err="1">
                <a:latin typeface="DIN 2014"/>
              </a:rPr>
              <a:t>ryggslag</a:t>
            </a:r>
            <a:endParaRPr lang="nb-NO" sz="1400" dirty="0">
              <a:latin typeface="DIN 2014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822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EVALUERING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Evaluering:</a:t>
            </a:r>
          </a:p>
          <a:p>
            <a:pPr marL="0" indent="0">
              <a:buNone/>
            </a:pPr>
            <a:r>
              <a:rPr lang="nb-NO" sz="1400" dirty="0"/>
              <a:t>Observasjon i henhold til læremål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800" dirty="0"/>
              <a:t>Læremål: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b="1" dirty="0">
                <a:latin typeface="DIN 2014"/>
                <a:cs typeface="Segoe UI"/>
              </a:rPr>
              <a:t>B-pustefunksjon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  <a:cs typeface="Segoe UI"/>
              </a:rPr>
              <a:t>Beskrive de viktigste årsaker til sviktende pustefunksjon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  <a:cs typeface="Segoe UI"/>
              </a:rPr>
              <a:t>Ventilere munn til munn og pocketmaske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  <a:cs typeface="Segoe UI"/>
              </a:rPr>
              <a:t>Assistere sykepleier ved ventilasjon med maske/bag eller bruk av </a:t>
            </a:r>
            <a:r>
              <a:rPr lang="nb-NO" sz="1400" dirty="0" err="1">
                <a:latin typeface="DIN 2014"/>
                <a:cs typeface="Segoe UI"/>
              </a:rPr>
              <a:t>larynxtube</a:t>
            </a:r>
            <a:endParaRPr lang="nb-NO" sz="1400" dirty="0">
              <a:latin typeface="DIN 2014"/>
              <a:cs typeface="Segoe U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  <a:cs typeface="Segoe UI"/>
              </a:rPr>
              <a:t>Utføre oksygenbehandling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  <a:cs typeface="Segoe UI"/>
              </a:rPr>
              <a:t>Assistere sykepleier ved CPAP-behandling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  <a:cs typeface="Segoe UI"/>
              </a:rPr>
              <a:t>Assistere sykepleier ved avlastning av </a:t>
            </a:r>
            <a:r>
              <a:rPr lang="nb-NO" sz="1400" dirty="0" err="1">
                <a:latin typeface="DIN 2014"/>
                <a:cs typeface="Segoe UI"/>
              </a:rPr>
              <a:t>pneumothorax</a:t>
            </a:r>
            <a:endParaRPr lang="nb-NO" sz="1400" dirty="0">
              <a:latin typeface="DIN 2014"/>
              <a:cs typeface="Segoe U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1400" dirty="0">
              <a:latin typeface="DIN 2014"/>
              <a:cs typeface="Segoe U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  <a:cs typeface="Segoe UI"/>
              </a:rPr>
              <a:t>Sterke sider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latin typeface="DIN 2014"/>
                <a:cs typeface="Segoe UI"/>
              </a:rPr>
              <a:t>Kan forbedres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1400" dirty="0">
              <a:latin typeface="DIN 2014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525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1400" b="1" dirty="0"/>
              <a:t>Luftveier og pustefunksjon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Tidsforbruk: 70 min</a:t>
            </a:r>
            <a:br>
              <a:rPr lang="nb-NO" sz="1400" dirty="0"/>
            </a:br>
            <a:r>
              <a:rPr lang="nb-NO" sz="1400" dirty="0"/>
              <a:t>Læremål:</a:t>
            </a:r>
            <a:br>
              <a:rPr lang="nb-NO" sz="1400" dirty="0"/>
            </a:br>
            <a:r>
              <a:rPr lang="nb-NO" sz="1400" dirty="0"/>
              <a:t>Sikre frie luftveier under ulike krevende medisinske og ytre betingelser. Gjenkjenne symptomer på sviktende pustefunksjon. Symptomer og behandling av fremmedlegeme, </a:t>
            </a:r>
            <a:r>
              <a:rPr lang="nb-NO" sz="1400" dirty="0" err="1"/>
              <a:t>pneumothorax</a:t>
            </a:r>
            <a:r>
              <a:rPr lang="nb-NO" sz="1400" dirty="0"/>
              <a:t> og lokalirriterende gasser.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Beherske magetrykk og </a:t>
            </a:r>
            <a:r>
              <a:rPr lang="nb-NO" sz="1400" dirty="0" err="1"/>
              <a:t>ryggslag</a:t>
            </a:r>
            <a:r>
              <a:rPr lang="nb-NO" sz="1400" dirty="0"/>
              <a:t> ved fremmedlegeme, legge pasient i sideleie, bruk av sug i øvre luftveier. Beherske nedleggelse av svelgtube og munn til maske ventilasjon. Kunne utføre oksygenbehandling, bruk av nakkekrage ved A-problem, registrering av respirasjonsfrekvens, forflytting av pasient med A-problem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Assistere sykepleier ved maske/bag ventilasjon, nedleggelse av </a:t>
            </a:r>
            <a:r>
              <a:rPr lang="nb-NO" sz="1400" dirty="0" err="1"/>
              <a:t>larynxtube</a:t>
            </a:r>
            <a:r>
              <a:rPr lang="nb-NO" sz="1400" dirty="0"/>
              <a:t>, CPAP behandling og avlastning ved </a:t>
            </a:r>
            <a:r>
              <a:rPr lang="nb-NO" sz="1400" dirty="0" err="1"/>
              <a:t>pneumothorax</a:t>
            </a:r>
            <a:endParaRPr lang="nb-NO" sz="1400" dirty="0"/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98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  <a:cs typeface="Segoe UI"/>
              </a:rPr>
              <a:t>Læremål:</a:t>
            </a:r>
          </a:p>
          <a:p>
            <a:pPr marL="0" indent="0">
              <a:buNone/>
            </a:pPr>
            <a:r>
              <a:rPr lang="nb-NO" sz="1400" b="1" dirty="0">
                <a:latin typeface="DIN 2014"/>
                <a:cs typeface="Segoe UI"/>
              </a:rPr>
              <a:t>B-pustefunksjon</a:t>
            </a:r>
          </a:p>
          <a:p>
            <a:pPr marL="0" indent="0">
              <a:buNone/>
            </a:pPr>
            <a:r>
              <a:rPr lang="nb-NO" sz="1400" dirty="0">
                <a:latin typeface="DIN 2014"/>
                <a:cs typeface="Segoe UI"/>
              </a:rPr>
              <a:t>Beskrive de viktigste årsaker til sviktende pustefunksjon</a:t>
            </a:r>
          </a:p>
          <a:p>
            <a:pPr marL="0" indent="0">
              <a:buNone/>
            </a:pPr>
            <a:r>
              <a:rPr lang="nb-NO" sz="1400" dirty="0">
                <a:latin typeface="DIN 2014"/>
                <a:cs typeface="Segoe UI"/>
              </a:rPr>
              <a:t>Ventilere munn til munn og pocketmaske</a:t>
            </a:r>
          </a:p>
          <a:p>
            <a:pPr marL="0" indent="0">
              <a:buNone/>
            </a:pPr>
            <a:r>
              <a:rPr lang="nb-NO" sz="1400" dirty="0">
                <a:latin typeface="DIN 2014"/>
                <a:cs typeface="Segoe UI"/>
              </a:rPr>
              <a:t>Assistere sykepleier ved ventilasjon med maske/bag eller bruk av </a:t>
            </a:r>
            <a:r>
              <a:rPr lang="nb-NO" sz="1400" dirty="0" err="1">
                <a:latin typeface="DIN 2014"/>
                <a:cs typeface="Segoe UI"/>
              </a:rPr>
              <a:t>larynxtube</a:t>
            </a:r>
            <a:endParaRPr lang="nb-NO" sz="1400" dirty="0">
              <a:latin typeface="DIN 2014"/>
              <a:cs typeface="Segoe UI"/>
            </a:endParaRPr>
          </a:p>
          <a:p>
            <a:pPr marL="0" indent="0">
              <a:buNone/>
            </a:pPr>
            <a:r>
              <a:rPr lang="nb-NO" sz="1400" dirty="0">
                <a:latin typeface="DIN 2014"/>
                <a:cs typeface="Segoe UI"/>
              </a:rPr>
              <a:t>Utføre oksygenbehandling</a:t>
            </a:r>
          </a:p>
          <a:p>
            <a:pPr marL="0" indent="0">
              <a:buNone/>
            </a:pPr>
            <a:r>
              <a:rPr lang="nb-NO" sz="1400" dirty="0">
                <a:latin typeface="DIN 2014"/>
                <a:cs typeface="Segoe UI"/>
              </a:rPr>
              <a:t>Assistere sykepleier ved CPAP-behandling</a:t>
            </a:r>
          </a:p>
          <a:p>
            <a:pPr marL="0" indent="0">
              <a:buNone/>
            </a:pPr>
            <a:r>
              <a:rPr lang="nb-NO" sz="1400" dirty="0">
                <a:latin typeface="DIN 2014"/>
                <a:cs typeface="Segoe UI"/>
              </a:rPr>
              <a:t>Assistere sykepleier ved avlastning av </a:t>
            </a:r>
            <a:r>
              <a:rPr lang="nb-NO" sz="1400" dirty="0" err="1">
                <a:latin typeface="DIN 2014"/>
                <a:cs typeface="Segoe UI"/>
              </a:rPr>
              <a:t>pneumothorax</a:t>
            </a:r>
            <a:endParaRPr lang="nb-NO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44015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12700" indent="0">
              <a:lnSpc>
                <a:spcPct val="100000"/>
              </a:lnSpc>
              <a:buNone/>
            </a:pPr>
            <a:r>
              <a:rPr lang="nb-NO" dirty="0">
                <a:solidFill>
                  <a:srgbClr val="3E60D6"/>
                </a:solidFill>
                <a:ea typeface="Cambria"/>
              </a:rPr>
              <a:t>Basal og normal anatomi av luftveier 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nb-NO" dirty="0">
                <a:solidFill>
                  <a:srgbClr val="3E60D6"/>
                </a:solidFill>
                <a:ea typeface="Cambria"/>
              </a:rPr>
              <a:t>Håndgrep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nb-NO" dirty="0">
                <a:solidFill>
                  <a:srgbClr val="3E60D6"/>
                </a:solidFill>
                <a:ea typeface="Cambria"/>
              </a:rPr>
              <a:t>Vurdering og behandling under krevende betingelser 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nb-NO" dirty="0">
                <a:solidFill>
                  <a:srgbClr val="3E60D6"/>
                </a:solidFill>
                <a:ea typeface="Cambria"/>
              </a:rPr>
              <a:t>Håndtering av A ved: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3E60D6"/>
                </a:solidFill>
                <a:ea typeface="Cambria"/>
              </a:rPr>
              <a:t>Risiko for aspirasjon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3E60D6"/>
                </a:solidFill>
                <a:ea typeface="Cambria"/>
              </a:rPr>
              <a:t>Ulike lokasjoner/plassforhold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3E60D6"/>
                </a:solidFill>
                <a:ea typeface="Cambria"/>
              </a:rPr>
              <a:t>Kulde, vind ,støy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3E60D6"/>
                </a:solidFill>
                <a:ea typeface="Cambria"/>
              </a:rPr>
              <a:t>Sideleie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nb-NO" dirty="0">
                <a:solidFill>
                  <a:srgbClr val="3E60D6"/>
                </a:solidFill>
                <a:ea typeface="Cambria"/>
              </a:rPr>
              <a:t>A+B problematikk</a:t>
            </a:r>
          </a:p>
          <a:p>
            <a:pPr marL="12700" indent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820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0" marR="4669155" indent="0">
              <a:lnSpc>
                <a:spcPct val="110000"/>
              </a:lnSpc>
              <a:buNone/>
            </a:pPr>
            <a:r>
              <a:rPr lang="nb-NO" sz="1800" dirty="0">
                <a:latin typeface="DIN 2014"/>
              </a:rPr>
              <a:t>A+B problematikk </a:t>
            </a:r>
          </a:p>
          <a:p>
            <a:pPr marL="0" marR="4669155" indent="0">
              <a:lnSpc>
                <a:spcPct val="110000"/>
              </a:lnSpc>
              <a:buNone/>
            </a:pPr>
            <a:r>
              <a:rPr lang="nb-NO" sz="1800" dirty="0">
                <a:latin typeface="DIN 2014"/>
              </a:rPr>
              <a:t>Bruk av svelgtube</a:t>
            </a:r>
          </a:p>
          <a:p>
            <a:pPr marL="0" marR="3557904" indent="0">
              <a:lnSpc>
                <a:spcPts val="1720"/>
              </a:lnSpc>
              <a:buNone/>
            </a:pPr>
            <a:r>
              <a:rPr lang="nb-NO" sz="1800" dirty="0">
                <a:latin typeface="DIN 2014"/>
              </a:rPr>
              <a:t>Bruk av nakkekrage v/A problem</a:t>
            </a:r>
          </a:p>
          <a:p>
            <a:pPr marL="0" marR="3557904" indent="0">
              <a:lnSpc>
                <a:spcPts val="1720"/>
              </a:lnSpc>
              <a:buNone/>
            </a:pPr>
            <a:r>
              <a:rPr lang="nb-NO" sz="1800" dirty="0">
                <a:latin typeface="DIN 2014"/>
              </a:rPr>
              <a:t>Transport av pasient v/A problem </a:t>
            </a:r>
          </a:p>
          <a:p>
            <a:pPr marL="0" marR="3557904" indent="0">
              <a:lnSpc>
                <a:spcPts val="1720"/>
              </a:lnSpc>
              <a:buNone/>
            </a:pPr>
            <a:r>
              <a:rPr lang="nb-NO" sz="1800" dirty="0">
                <a:latin typeface="DIN 2014"/>
              </a:rPr>
              <a:t>Bruk av sug i øvre luftveier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 dirty="0">
                <a:latin typeface="DIN 2014"/>
              </a:rPr>
              <a:t>Fremmedlegeme hos våkne pasienter som puster litt (hoste)</a:t>
            </a:r>
          </a:p>
          <a:p>
            <a:pPr marL="0" marR="5080" indent="0">
              <a:lnSpc>
                <a:spcPct val="110000"/>
              </a:lnSpc>
              <a:buNone/>
            </a:pPr>
            <a:r>
              <a:rPr lang="nb-NO" sz="1800" dirty="0">
                <a:latin typeface="DIN 2014"/>
              </a:rPr>
              <a:t>Fremmedlegeme hos pasienter som er våkne, men ikke puster (</a:t>
            </a:r>
            <a:r>
              <a:rPr lang="nb-NO" sz="1800" dirty="0" err="1">
                <a:latin typeface="DIN 2014"/>
              </a:rPr>
              <a:t>ryggslag</a:t>
            </a:r>
            <a:r>
              <a:rPr lang="nb-NO" sz="1800" dirty="0">
                <a:latin typeface="DIN 2014"/>
              </a:rPr>
              <a:t>/magetrykk) </a:t>
            </a:r>
          </a:p>
          <a:p>
            <a:pPr marL="0" marR="5080" indent="0">
              <a:lnSpc>
                <a:spcPct val="110000"/>
              </a:lnSpc>
              <a:buNone/>
            </a:pPr>
            <a:r>
              <a:rPr lang="nb-NO" sz="1800" dirty="0">
                <a:latin typeface="DIN 2014"/>
              </a:rPr>
              <a:t>Fremmedlegeme hos bevisstløse (HLR)</a:t>
            </a:r>
          </a:p>
          <a:p>
            <a:pPr marL="12700" indent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7042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1800" dirty="0">
                <a:latin typeface="DIN 2014"/>
              </a:rPr>
              <a:t>Årsaker til sviktende pustefunksjon:</a:t>
            </a:r>
          </a:p>
          <a:p>
            <a:pPr marL="408940" indent="-320675">
              <a:lnSpc>
                <a:spcPct val="100000"/>
              </a:lnSpc>
              <a:buFont typeface="Wingdings"/>
              <a:buChar char=""/>
              <a:tabLst>
                <a:tab pos="408940" algn="l"/>
                <a:tab pos="409575" algn="l"/>
              </a:tabLst>
            </a:pPr>
            <a:r>
              <a:rPr lang="nb-NO" sz="1800" dirty="0" err="1">
                <a:latin typeface="DIN 2014"/>
              </a:rPr>
              <a:t>Pnuemothorax</a:t>
            </a:r>
            <a:r>
              <a:rPr lang="nb-NO" sz="1800" dirty="0">
                <a:latin typeface="DIN 2014"/>
              </a:rPr>
              <a:t> (virkningsmekanisme og avlastning)</a:t>
            </a:r>
          </a:p>
          <a:p>
            <a:pPr marL="408940" indent="-320675">
              <a:lnSpc>
                <a:spcPct val="100000"/>
              </a:lnSpc>
              <a:buFont typeface="Wingdings"/>
              <a:buChar char=""/>
              <a:tabLst>
                <a:tab pos="408940" algn="l"/>
                <a:tab pos="409575" algn="l"/>
              </a:tabLst>
            </a:pPr>
            <a:r>
              <a:rPr lang="nb-NO" sz="1800" dirty="0">
                <a:latin typeface="DIN 2014"/>
              </a:rPr>
              <a:t>Lokalirriterende gasser. CO – H2S og cyanidforgiftning</a:t>
            </a:r>
          </a:p>
          <a:p>
            <a:pPr marL="0" marR="123189" indent="0">
              <a:lnSpc>
                <a:spcPct val="110000"/>
              </a:lnSpc>
              <a:buNone/>
            </a:pPr>
            <a:r>
              <a:rPr lang="nb-NO" sz="1800" dirty="0">
                <a:latin typeface="DIN 2014"/>
              </a:rPr>
              <a:t>Utstyr: pocketmaske, svelgtube, bag og maske, </a:t>
            </a:r>
            <a:r>
              <a:rPr lang="nb-NO" sz="1800" dirty="0" err="1">
                <a:latin typeface="DIN 2014"/>
              </a:rPr>
              <a:t>larynxtube</a:t>
            </a:r>
            <a:r>
              <a:rPr lang="nb-NO" sz="1800" dirty="0">
                <a:latin typeface="DIN 2014"/>
              </a:rPr>
              <a:t> </a:t>
            </a:r>
            <a:br>
              <a:rPr lang="nb-NO" sz="1800" dirty="0">
                <a:latin typeface="DIN 2014"/>
              </a:rPr>
            </a:br>
            <a:r>
              <a:rPr lang="nb-NO" sz="1800" dirty="0">
                <a:latin typeface="DIN 2014"/>
              </a:rPr>
              <a:t>Registrere respirasjonsfrekvens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 dirty="0">
                <a:latin typeface="DIN 2014"/>
              </a:rPr>
              <a:t>Oksygenbehandling og CPAP:</a:t>
            </a:r>
          </a:p>
          <a:p>
            <a:pPr marL="408940" indent="-320675">
              <a:lnSpc>
                <a:spcPct val="100000"/>
              </a:lnSpc>
              <a:buFont typeface="Wingdings"/>
              <a:buChar char=""/>
              <a:tabLst>
                <a:tab pos="408940" algn="l"/>
                <a:tab pos="409575" algn="l"/>
              </a:tabLst>
            </a:pPr>
            <a:r>
              <a:rPr lang="nb-NO" sz="1800" dirty="0">
                <a:latin typeface="DIN 2014"/>
              </a:rPr>
              <a:t>Utstyr og virkemåte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 dirty="0">
                <a:latin typeface="DIN 2014"/>
              </a:rPr>
              <a:t>Assistere sykepleier ved avlastning av </a:t>
            </a:r>
            <a:r>
              <a:rPr lang="nb-NO" sz="1800" dirty="0" err="1">
                <a:latin typeface="DIN 2014"/>
              </a:rPr>
              <a:t>pnuemothorax</a:t>
            </a:r>
            <a:r>
              <a:rPr lang="nb-NO" sz="1800" dirty="0">
                <a:latin typeface="DIN 2014"/>
              </a:rPr>
              <a:t>:</a:t>
            </a:r>
          </a:p>
          <a:p>
            <a:pPr marL="408940" indent="-320675">
              <a:lnSpc>
                <a:spcPct val="100000"/>
              </a:lnSpc>
              <a:buFont typeface="Wingdings"/>
              <a:buChar char=""/>
              <a:tabLst>
                <a:tab pos="408940" algn="l"/>
                <a:tab pos="409575" algn="l"/>
              </a:tabLst>
            </a:pPr>
            <a:r>
              <a:rPr lang="nb-NO" sz="1800" dirty="0">
                <a:latin typeface="DIN 2014"/>
              </a:rPr>
              <a:t>Finne frem utstyr og ivareta hygienekrav</a:t>
            </a:r>
          </a:p>
          <a:p>
            <a:pPr marL="12700" indent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688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sz="1500" dirty="0">
                <a:latin typeface="DIN 2014"/>
              </a:rPr>
              <a:t>Metode:</a:t>
            </a:r>
            <a:endParaRPr lang="en-US" sz="1500" dirty="0">
              <a:latin typeface="DIN 2014"/>
            </a:endParaRPr>
          </a:p>
          <a:p>
            <a:pPr marL="0" marR="4669155" indent="0">
              <a:lnSpc>
                <a:spcPct val="110000"/>
              </a:lnSpc>
              <a:buNone/>
            </a:pPr>
            <a:r>
              <a:rPr lang="nb-NO" sz="1500" dirty="0">
                <a:latin typeface="DIN 2014"/>
              </a:rPr>
              <a:t>A-luftveier: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nb-NO" sz="1500" dirty="0">
                <a:latin typeface="DIN 2014"/>
              </a:rPr>
              <a:t>Trening på hverandre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nb-NO" sz="1500" dirty="0">
                <a:latin typeface="DIN 2014"/>
              </a:rPr>
              <a:t>Kjenne på ulik normal anatomi</a:t>
            </a:r>
          </a:p>
          <a:p>
            <a:pPr marL="12700" marR="5080" lvl="0" indent="0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lang="nb-NO" sz="1500" dirty="0">
                <a:latin typeface="DIN 2014"/>
              </a:rPr>
              <a:t>Gi og opprettholde frie luftveier (løfte hake, kjevegrep), sikre nakken (manuell stabilisering) </a:t>
            </a:r>
          </a:p>
          <a:p>
            <a:pPr marL="12700" marR="5080" lvl="0" indent="0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lang="nb-NO" sz="1500" dirty="0">
                <a:latin typeface="DIN 2014"/>
              </a:rPr>
              <a:t>Undersøkelsesmetodikk for å vurdere luftveisfunksjon (sjekke for obstruksjoner)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nb-NO" sz="1500" dirty="0">
                <a:latin typeface="DIN 2014"/>
              </a:rPr>
              <a:t>Sideleie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nb-NO" sz="1500" dirty="0">
                <a:latin typeface="DIN 2014"/>
              </a:rPr>
              <a:t>Håndtere pasient med oppkast, rense munn</a:t>
            </a:r>
          </a:p>
          <a:p>
            <a:pPr marL="0" marR="4669155" indent="0">
              <a:lnSpc>
                <a:spcPct val="110000"/>
              </a:lnSpc>
              <a:buNone/>
            </a:pPr>
            <a:endParaRPr lang="nb-NO" sz="1800" dirty="0">
              <a:latin typeface="DIN 2014"/>
            </a:endParaRPr>
          </a:p>
          <a:p>
            <a:pPr marL="12700" indent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0578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631230"/>
            <a:ext cx="7706540" cy="3888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400" dirty="0">
                <a:latin typeface="DIN 2014"/>
              </a:rPr>
              <a:t>Metode:</a:t>
            </a:r>
          </a:p>
          <a:p>
            <a:pPr marL="0" indent="0">
              <a:buNone/>
            </a:pPr>
            <a:r>
              <a:rPr lang="nb-NO" sz="1400" dirty="0">
                <a:latin typeface="DIN 2014"/>
              </a:rPr>
              <a:t>A-luftveier:</a:t>
            </a:r>
            <a:endParaRPr lang="en-US" sz="1400" dirty="0">
              <a:latin typeface="DIN 2014"/>
            </a:endParaRPr>
          </a:p>
          <a:p>
            <a:pPr marL="0" marR="5080" indent="0">
              <a:lnSpc>
                <a:spcPct val="110000"/>
              </a:lnSpc>
              <a:buNone/>
            </a:pPr>
            <a:r>
              <a:rPr lang="nb-NO" sz="1400" dirty="0"/>
              <a:t>Sikre</a:t>
            </a:r>
            <a:r>
              <a:rPr lang="nb-NO" sz="1400" spc="-15" dirty="0"/>
              <a:t> </a:t>
            </a:r>
            <a:r>
              <a:rPr lang="nb-NO" sz="1400" dirty="0"/>
              <a:t>frie</a:t>
            </a:r>
            <a:r>
              <a:rPr lang="nb-NO" sz="1400" spc="-35" dirty="0"/>
              <a:t> </a:t>
            </a:r>
            <a:r>
              <a:rPr lang="nb-NO" sz="1400" spc="-10" dirty="0"/>
              <a:t>luftveier</a:t>
            </a:r>
            <a:r>
              <a:rPr lang="nb-NO" sz="1400" spc="-35" dirty="0"/>
              <a:t> </a:t>
            </a:r>
            <a:r>
              <a:rPr lang="nb-NO" sz="1400" dirty="0"/>
              <a:t>når</a:t>
            </a:r>
            <a:r>
              <a:rPr lang="nb-NO" sz="1400" spc="-25" dirty="0"/>
              <a:t> </a:t>
            </a:r>
            <a:r>
              <a:rPr lang="nb-NO" sz="1400" dirty="0"/>
              <a:t>pasient</a:t>
            </a:r>
            <a:r>
              <a:rPr lang="nb-NO" sz="1400" spc="-5" dirty="0"/>
              <a:t> </a:t>
            </a:r>
            <a:r>
              <a:rPr lang="nb-NO" sz="1400" dirty="0"/>
              <a:t>ligger</a:t>
            </a:r>
            <a:r>
              <a:rPr lang="nb-NO" sz="1400" spc="-25" dirty="0"/>
              <a:t> </a:t>
            </a:r>
            <a:r>
              <a:rPr lang="nb-NO" sz="1400" spc="-10" dirty="0"/>
              <a:t>vanskelig</a:t>
            </a:r>
            <a:r>
              <a:rPr lang="nb-NO" sz="1400" spc="5" dirty="0"/>
              <a:t> </a:t>
            </a:r>
            <a:r>
              <a:rPr lang="nb-NO" sz="1400" spc="-10" dirty="0"/>
              <a:t>tilgjengelig,</a:t>
            </a:r>
            <a:r>
              <a:rPr lang="nb-NO" sz="1400" spc="-20" dirty="0"/>
              <a:t> </a:t>
            </a:r>
            <a:r>
              <a:rPr lang="nb-NO" sz="1400" dirty="0"/>
              <a:t>er</a:t>
            </a:r>
            <a:r>
              <a:rPr lang="nb-NO" sz="1400" spc="-25" dirty="0"/>
              <a:t> </a:t>
            </a:r>
            <a:r>
              <a:rPr lang="nb-NO" sz="1400" spc="-10" dirty="0"/>
              <a:t>bevisstløs,</a:t>
            </a:r>
            <a:r>
              <a:rPr lang="nb-NO" sz="1400" dirty="0"/>
              <a:t> kaster</a:t>
            </a:r>
            <a:r>
              <a:rPr lang="nb-NO" sz="1400" spc="-10" dirty="0"/>
              <a:t> </a:t>
            </a:r>
            <a:r>
              <a:rPr lang="nb-NO" sz="1400" spc="-25" dirty="0"/>
              <a:t>opp </a:t>
            </a:r>
          </a:p>
          <a:p>
            <a:pPr marL="0" marR="5080" indent="0">
              <a:lnSpc>
                <a:spcPct val="110000"/>
              </a:lnSpc>
              <a:buNone/>
            </a:pPr>
            <a:r>
              <a:rPr lang="nb-NO" sz="1400" dirty="0"/>
              <a:t>Måle</a:t>
            </a:r>
            <a:r>
              <a:rPr lang="nb-NO" sz="1400" spc="-25" dirty="0"/>
              <a:t> </a:t>
            </a:r>
            <a:r>
              <a:rPr lang="nb-NO" sz="1400" dirty="0"/>
              <a:t>til</a:t>
            </a:r>
            <a:r>
              <a:rPr lang="nb-NO" sz="1400" spc="-35" dirty="0"/>
              <a:t> </a:t>
            </a:r>
            <a:r>
              <a:rPr lang="nb-NO" sz="1400" dirty="0"/>
              <a:t>og</a:t>
            </a:r>
            <a:r>
              <a:rPr lang="nb-NO" sz="1400" spc="-40" dirty="0"/>
              <a:t> </a:t>
            </a:r>
            <a:r>
              <a:rPr lang="nb-NO" sz="1400" dirty="0"/>
              <a:t>legge</a:t>
            </a:r>
            <a:r>
              <a:rPr lang="nb-NO" sz="1400" spc="-15" dirty="0"/>
              <a:t> </a:t>
            </a:r>
            <a:r>
              <a:rPr lang="nb-NO" sz="1400" dirty="0"/>
              <a:t>ned</a:t>
            </a:r>
            <a:r>
              <a:rPr lang="nb-NO" sz="1400" spc="-25" dirty="0"/>
              <a:t> </a:t>
            </a:r>
            <a:r>
              <a:rPr lang="nb-NO" sz="1400" spc="-10" dirty="0"/>
              <a:t>svelgtube</a:t>
            </a:r>
            <a:endParaRPr lang="nb-NO" sz="1400" dirty="0"/>
          </a:p>
          <a:p>
            <a:pPr marL="0" marR="2537460" indent="0">
              <a:lnSpc>
                <a:spcPct val="110000"/>
              </a:lnSpc>
              <a:buNone/>
            </a:pPr>
            <a:r>
              <a:rPr lang="nb-NO" sz="1400" dirty="0"/>
              <a:t>Legge</a:t>
            </a:r>
            <a:r>
              <a:rPr lang="nb-NO" sz="1400" spc="-20" dirty="0"/>
              <a:t> </a:t>
            </a:r>
            <a:r>
              <a:rPr lang="nb-NO" sz="1400" spc="-10" dirty="0"/>
              <a:t>nakkekrage</a:t>
            </a:r>
            <a:r>
              <a:rPr lang="nb-NO" sz="1400" spc="-5" dirty="0"/>
              <a:t> </a:t>
            </a:r>
            <a:r>
              <a:rPr lang="nb-NO" sz="1400" dirty="0"/>
              <a:t>på</a:t>
            </a:r>
            <a:r>
              <a:rPr lang="nb-NO" sz="1400" spc="-30" dirty="0"/>
              <a:t> </a:t>
            </a:r>
            <a:r>
              <a:rPr lang="nb-NO" sz="1400" dirty="0"/>
              <a:t>pasient</a:t>
            </a:r>
            <a:r>
              <a:rPr lang="nb-NO" sz="1400" spc="-10" dirty="0"/>
              <a:t> </a:t>
            </a:r>
            <a:r>
              <a:rPr lang="nb-NO" sz="1400" dirty="0"/>
              <a:t>med</a:t>
            </a:r>
            <a:r>
              <a:rPr lang="nb-NO" sz="1400" spc="-20" dirty="0"/>
              <a:t> </a:t>
            </a:r>
            <a:r>
              <a:rPr lang="nb-NO" sz="1400" spc="-10" dirty="0"/>
              <a:t>A-problem</a:t>
            </a:r>
          </a:p>
          <a:p>
            <a:pPr marL="0" marR="2537460" indent="0">
              <a:lnSpc>
                <a:spcPct val="110000"/>
              </a:lnSpc>
              <a:buNone/>
            </a:pPr>
            <a:r>
              <a:rPr lang="nb-NO" sz="1400" spc="-10" dirty="0"/>
              <a:t>Overvåke</a:t>
            </a:r>
            <a:r>
              <a:rPr lang="nb-NO" sz="1400" spc="-35" dirty="0"/>
              <a:t> </a:t>
            </a:r>
            <a:r>
              <a:rPr lang="nb-NO" sz="1400" spc="-10" dirty="0"/>
              <a:t>luftveier</a:t>
            </a:r>
            <a:r>
              <a:rPr lang="nb-NO" sz="1400" spc="-40" dirty="0"/>
              <a:t> </a:t>
            </a:r>
            <a:r>
              <a:rPr lang="nb-NO" sz="1400" dirty="0"/>
              <a:t>hos</a:t>
            </a:r>
            <a:r>
              <a:rPr lang="nb-NO" sz="1400" spc="-45" dirty="0"/>
              <a:t> </a:t>
            </a:r>
            <a:r>
              <a:rPr lang="nb-NO" sz="1400" dirty="0"/>
              <a:t>pasient</a:t>
            </a:r>
            <a:r>
              <a:rPr lang="nb-NO" sz="1400" spc="-5" dirty="0"/>
              <a:t> </a:t>
            </a:r>
            <a:r>
              <a:rPr lang="nb-NO" sz="1400" dirty="0"/>
              <a:t>under</a:t>
            </a:r>
            <a:r>
              <a:rPr lang="nb-NO" sz="1400" spc="-30" dirty="0"/>
              <a:t> </a:t>
            </a:r>
            <a:r>
              <a:rPr lang="nb-NO" sz="1400" spc="-10" dirty="0"/>
              <a:t>transport</a:t>
            </a:r>
          </a:p>
          <a:p>
            <a:pPr marL="0" marR="2537460" indent="0">
              <a:lnSpc>
                <a:spcPct val="110000"/>
              </a:lnSpc>
              <a:buNone/>
            </a:pPr>
            <a:r>
              <a:rPr lang="nb-NO" sz="1400" spc="-10" dirty="0"/>
              <a:t>Klargjøring</a:t>
            </a:r>
            <a:r>
              <a:rPr lang="nb-NO" sz="1400" spc="-25" dirty="0"/>
              <a:t> </a:t>
            </a:r>
            <a:r>
              <a:rPr lang="nb-NO" sz="1400" dirty="0"/>
              <a:t>av</a:t>
            </a:r>
            <a:r>
              <a:rPr lang="nb-NO" sz="1400" spc="-40" dirty="0"/>
              <a:t> </a:t>
            </a:r>
            <a:r>
              <a:rPr lang="nb-NO" sz="1400" dirty="0"/>
              <a:t>sug</a:t>
            </a:r>
            <a:r>
              <a:rPr lang="nb-NO" sz="1400" spc="-20" dirty="0"/>
              <a:t> </a:t>
            </a:r>
            <a:r>
              <a:rPr lang="nb-NO" sz="1400" dirty="0"/>
              <a:t>til</a:t>
            </a:r>
            <a:r>
              <a:rPr lang="nb-NO" sz="1400" spc="-40" dirty="0"/>
              <a:t> </a:t>
            </a:r>
            <a:r>
              <a:rPr lang="nb-NO" sz="1400" dirty="0"/>
              <a:t>bruk</a:t>
            </a:r>
            <a:r>
              <a:rPr lang="nb-NO" sz="1400" spc="-30" dirty="0"/>
              <a:t> </a:t>
            </a:r>
            <a:r>
              <a:rPr lang="nb-NO" sz="1400" dirty="0"/>
              <a:t>i</a:t>
            </a:r>
            <a:r>
              <a:rPr lang="nb-NO" sz="1400" spc="-30" dirty="0"/>
              <a:t> </a:t>
            </a:r>
            <a:r>
              <a:rPr lang="nb-NO" sz="1400" dirty="0"/>
              <a:t>øvre</a:t>
            </a:r>
            <a:r>
              <a:rPr lang="nb-NO" sz="1400" spc="-5" dirty="0"/>
              <a:t> </a:t>
            </a:r>
            <a:r>
              <a:rPr lang="nb-NO" sz="1400" spc="-10" dirty="0"/>
              <a:t>luftveier</a:t>
            </a:r>
          </a:p>
          <a:p>
            <a:pPr marL="0" marR="2537460" indent="0">
              <a:lnSpc>
                <a:spcPct val="110000"/>
              </a:lnSpc>
              <a:buNone/>
            </a:pPr>
            <a:r>
              <a:rPr lang="nb-NO" sz="1400" dirty="0"/>
              <a:t>Ventilere pasient (dukke) via munn til munn og pocketmaske</a:t>
            </a:r>
            <a:endParaRPr lang="nb-NO" sz="14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252128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631230"/>
            <a:ext cx="7706540" cy="38880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sz="1400" dirty="0">
                <a:latin typeface="DIN 2014"/>
              </a:rPr>
              <a:t>Metode: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400" dirty="0">
                <a:latin typeface="DIN 2014"/>
              </a:rPr>
              <a:t>B-pustefunksjon: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400" dirty="0">
                <a:latin typeface="DIN 2014"/>
              </a:rPr>
              <a:t>Finne frem og assistere sykepleier med: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400" dirty="0">
                <a:latin typeface="DIN 2014"/>
              </a:rPr>
              <a:t>Maske/ bag ventilasjon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400" dirty="0">
                <a:latin typeface="DIN 2014"/>
              </a:rPr>
              <a:t>Innleggelse og ventilering av pasient med </a:t>
            </a:r>
            <a:r>
              <a:rPr lang="nb-NO" sz="1400" dirty="0" err="1">
                <a:latin typeface="DIN 2014"/>
              </a:rPr>
              <a:t>larynxtube</a:t>
            </a:r>
            <a:endParaRPr lang="nb-NO" sz="1400" dirty="0">
              <a:latin typeface="DIN 201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400" dirty="0">
                <a:latin typeface="DIN 2014"/>
              </a:rPr>
              <a:t>Demonstrasjon/</a:t>
            </a:r>
            <a:r>
              <a:rPr lang="nb-NO" sz="1400" dirty="0" err="1">
                <a:latin typeface="DIN 2014"/>
              </a:rPr>
              <a:t>feilsøke</a:t>
            </a:r>
            <a:r>
              <a:rPr lang="nb-NO" sz="1400" dirty="0">
                <a:latin typeface="DIN 2014"/>
              </a:rPr>
              <a:t> maske/bag</a:t>
            </a:r>
          </a:p>
          <a:p>
            <a:pPr marL="0" marR="68580" indent="0">
              <a:lnSpc>
                <a:spcPct val="110000"/>
              </a:lnSpc>
              <a:buNone/>
            </a:pPr>
            <a:r>
              <a:rPr lang="nb-NO" sz="1400" dirty="0">
                <a:latin typeface="DIN 2014"/>
              </a:rPr>
              <a:t>Finne frem og koble til maske med reservoar. Skifte O2 flaske </a:t>
            </a:r>
          </a:p>
          <a:p>
            <a:pPr marL="0" marR="68580" indent="0">
              <a:lnSpc>
                <a:spcPct val="110000"/>
              </a:lnSpc>
              <a:buNone/>
            </a:pPr>
            <a:r>
              <a:rPr lang="nb-NO" sz="1400" dirty="0">
                <a:latin typeface="DIN 2014"/>
              </a:rPr>
              <a:t>Håndtere oksygen på en sikker måte: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95605" algn="l"/>
                <a:tab pos="396240" algn="l"/>
              </a:tabLst>
            </a:pPr>
            <a:r>
              <a:rPr lang="nb-NO" sz="1400" dirty="0">
                <a:latin typeface="DIN 2014"/>
              </a:rPr>
              <a:t>Kontrollere/justere </a:t>
            </a:r>
            <a:r>
              <a:rPr lang="nb-NO" sz="1400" dirty="0" err="1">
                <a:latin typeface="DIN 2014"/>
              </a:rPr>
              <a:t>flow</a:t>
            </a:r>
            <a:endParaRPr lang="nb-NO" sz="1400" dirty="0">
              <a:latin typeface="DIN 201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95605" algn="l"/>
                <a:tab pos="396240" algn="l"/>
              </a:tabLst>
            </a:pPr>
            <a:r>
              <a:rPr lang="nb-NO" sz="1400" dirty="0">
                <a:latin typeface="DIN 2014"/>
              </a:rPr>
              <a:t>Sikre O2 flaske ved transport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95605" algn="l"/>
                <a:tab pos="396240" algn="l"/>
              </a:tabLst>
            </a:pPr>
            <a:r>
              <a:rPr lang="nb-NO" sz="1400" dirty="0">
                <a:latin typeface="DIN 2014"/>
              </a:rPr>
              <a:t>Fare ved åpen flamme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95605" algn="l"/>
                <a:tab pos="396240" algn="l"/>
              </a:tabLst>
            </a:pPr>
            <a:r>
              <a:rPr lang="nb-NO" sz="1400" dirty="0">
                <a:latin typeface="DIN 2014"/>
              </a:rPr>
              <a:t>Fare relatert til olje/fett</a:t>
            </a:r>
          </a:p>
          <a:p>
            <a:pPr marL="0" indent="0">
              <a:lnSpc>
                <a:spcPct val="100000"/>
              </a:lnSpc>
              <a:buNone/>
              <a:tabLst>
                <a:tab pos="395605" algn="l"/>
                <a:tab pos="396240" algn="l"/>
              </a:tabLst>
            </a:pPr>
            <a:r>
              <a:rPr lang="nb-NO" sz="1400" dirty="0">
                <a:latin typeface="DIN 2014"/>
              </a:rPr>
              <a:t>Finne frem utstyr til CPAP. Koble og klargjøre</a:t>
            </a:r>
          </a:p>
        </p:txBody>
      </p:sp>
    </p:spTree>
    <p:extLst>
      <p:ext uri="{BB962C8B-B14F-4D97-AF65-F5344CB8AC3E}">
        <p14:creationId xmlns:p14="http://schemas.microsoft.com/office/powerpoint/2010/main" val="175471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shore Norge 2022">
      <a:dk1>
        <a:srgbClr val="3E60D6"/>
      </a:dk1>
      <a:lt1>
        <a:srgbClr val="FFFFFF"/>
      </a:lt1>
      <a:dk2>
        <a:srgbClr val="3E60D6"/>
      </a:dk2>
      <a:lt2>
        <a:srgbClr val="E7E6E6"/>
      </a:lt2>
      <a:accent1>
        <a:srgbClr val="3261DD"/>
      </a:accent1>
      <a:accent2>
        <a:srgbClr val="D6A961"/>
      </a:accent2>
      <a:accent3>
        <a:srgbClr val="333333"/>
      </a:accent3>
      <a:accent4>
        <a:srgbClr val="F7CF5F"/>
      </a:accent4>
      <a:accent5>
        <a:srgbClr val="88C277"/>
      </a:accent5>
      <a:accent6>
        <a:srgbClr val="698F6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_Offshore_Norge.pptx" id="{AA57C7B6-15C7-48E0-9437-2D2EA2697B33}" vid="{6BA41C4E-D622-406D-9182-266882246F9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C76611FE29A34198C6990B3D748399" ma:contentTypeVersion="5" ma:contentTypeDescription="Opprett et nytt dokument." ma:contentTypeScope="" ma:versionID="9705d54171c44462bd8c1996624e3033">
  <xsd:schema xmlns:xsd="http://www.w3.org/2001/XMLSchema" xmlns:xs="http://www.w3.org/2001/XMLSchema" xmlns:p="http://schemas.microsoft.com/office/2006/metadata/properties" xmlns:ns2="8b2608b6-573e-4447-89c4-7b2475a0ad6e" xmlns:ns3="36e97027-987b-47d8-a445-591941cb6998" targetNamespace="http://schemas.microsoft.com/office/2006/metadata/properties" ma:root="true" ma:fieldsID="49faa946cd66123f98dbb4986e86b9a4" ns2:_="" ns3:_="">
    <xsd:import namespace="8b2608b6-573e-4447-89c4-7b2475a0ad6e"/>
    <xsd:import namespace="36e97027-987b-47d8-a445-591941cb69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608b6-573e-4447-89c4-7b2475a0ad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97027-987b-47d8-a445-591941cb6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2608b6-573e-4447-89c4-7b2475a0ad6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6638654-0A42-4354-8B0B-374797FE7019}"/>
</file>

<file path=customXml/itemProps2.xml><?xml version="1.0" encoding="utf-8"?>
<ds:datastoreItem xmlns:ds="http://schemas.openxmlformats.org/officeDocument/2006/customXml" ds:itemID="{75639689-D076-4D70-8DC3-3CC5D0A211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E3343-2B79-40B4-BBFD-BFF08F2DDE3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b6d03b-b720-43ec-b5a3-4143cac4c03a"/>
    <ds:schemaRef ds:uri="54734a74-56dc-4a95-b4ca-4cff54663954"/>
    <ds:schemaRef ds:uri="http://purl.org/dc/terms/"/>
    <ds:schemaRef ds:uri="ab8dfccc-4636-4312-b655-502deec2e93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1205</Words>
  <Application>Microsoft Office PowerPoint</Application>
  <PresentationFormat>Egendefinert</PresentationFormat>
  <Paragraphs>238</Paragraphs>
  <Slides>29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</vt:lpstr>
      <vt:lpstr>DIN 2014</vt:lpstr>
      <vt:lpstr>DIN 2014 Bold</vt:lpstr>
      <vt:lpstr>DIN 2014 Narrow</vt:lpstr>
      <vt:lpstr>Helvetica</vt:lpstr>
      <vt:lpstr>Wingdings</vt:lpstr>
      <vt:lpstr>Wingdings,Sans-Serif</vt:lpstr>
      <vt:lpstr>Office-tema</vt:lpstr>
      <vt:lpstr>MODULBASERT TRENING FOR  FØRSTEHJELPSPERSONELL</vt:lpstr>
      <vt:lpstr>Modul 2</vt:lpstr>
      <vt:lpstr>Modul 2</vt:lpstr>
      <vt:lpstr>Modul 2</vt:lpstr>
      <vt:lpstr>Modul 2</vt:lpstr>
      <vt:lpstr>Modul 2</vt:lpstr>
      <vt:lpstr>Modul 2</vt:lpstr>
      <vt:lpstr>Modul 2</vt:lpstr>
      <vt:lpstr>Modul 2</vt:lpstr>
      <vt:lpstr>Modul 2</vt:lpstr>
      <vt:lpstr>gjennomføring</vt:lpstr>
      <vt:lpstr>Normale lunger og bronkier</vt:lpstr>
      <vt:lpstr>Årsak til sviktende pustefunksjon - fremmedlegeme</vt:lpstr>
      <vt:lpstr>Årsak til sviktende pustefunksjon - pneumothorax</vt:lpstr>
      <vt:lpstr>Årsak til sviktende pustefunksjon – lokalirriterende gasser</vt:lpstr>
      <vt:lpstr>kjevegrep</vt:lpstr>
      <vt:lpstr>sideleie</vt:lpstr>
      <vt:lpstr>svelgtube</vt:lpstr>
      <vt:lpstr>Svelgtube</vt:lpstr>
      <vt:lpstr>svelgtube</vt:lpstr>
      <vt:lpstr>Munn til maske ventilering</vt:lpstr>
      <vt:lpstr>Munn til maske ventilering</vt:lpstr>
      <vt:lpstr>Larynxtube</vt:lpstr>
      <vt:lpstr>Ventilasjonsbag</vt:lpstr>
      <vt:lpstr>cpap</vt:lpstr>
      <vt:lpstr>Praktiske øvelser</vt:lpstr>
      <vt:lpstr>EVALUERING</vt:lpstr>
      <vt:lpstr>EVALUERING</vt:lpstr>
      <vt:lpstr>INSTRUKTØRVEILEDNING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 TRENING FOR FØRSTEHJELPSPERSONELL</dc:title>
  <dc:creator>Elisabeth Gjerdsjø</dc:creator>
  <cp:lastModifiedBy>Benedikte Abrahamsen</cp:lastModifiedBy>
  <cp:revision>1</cp:revision>
  <dcterms:created xsi:type="dcterms:W3CDTF">2023-02-22T12:30:31Z</dcterms:created>
  <dcterms:modified xsi:type="dcterms:W3CDTF">2023-03-28T12:51:11Z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2023-02-22T00:00:00Z</vt:filetime>
  </property>
  <property fmtid="{D5CDD505-2E9C-101B-9397-08002B2CF9AE}" pid="5" name="Producer">
    <vt:lpwstr>Microsoft® PowerPoint® 2010</vt:lpwstr>
  </property>
  <property fmtid="{D5CDD505-2E9C-101B-9397-08002B2CF9AE}" pid="6" name="ContentTypeId">
    <vt:lpwstr>0x01010083C76611FE29A34198C6990B3D748399</vt:lpwstr>
  </property>
  <property fmtid="{D5CDD505-2E9C-101B-9397-08002B2CF9AE}" pid="7" name="MediaServiceImageTags">
    <vt:lpwstr/>
  </property>
  <property fmtid="{D5CDD505-2E9C-101B-9397-08002B2CF9AE}" pid="8" name="TaxKeyword">
    <vt:lpwstr/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ONManagementStructure">
    <vt:lpwstr/>
  </property>
  <property fmtid="{D5CDD505-2E9C-101B-9397-08002B2CF9AE}" pid="13" name="TaxKeywordTaxHTFiel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pc35af7ee40c4272a9b88f5752d26e98">
    <vt:lpwstr/>
  </property>
  <property fmtid="{D5CDD505-2E9C-101B-9397-08002B2CF9AE}" pid="17" name="p4be2578f97b4edc955031900f78cb48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  <property fmtid="{D5CDD505-2E9C-101B-9397-08002B2CF9AE}" pid="20" name="i3bc5342653f4dbcb42b0474e5821fea">
    <vt:lpwstr/>
  </property>
  <property fmtid="{D5CDD505-2E9C-101B-9397-08002B2CF9AE}" pid="21" name="ONWorkAndFieldArea">
    <vt:lpwstr/>
  </property>
  <property fmtid="{D5CDD505-2E9C-101B-9397-08002B2CF9AE}" pid="22" name="xd_Signature">
    <vt:bool>false</vt:bool>
  </property>
  <property fmtid="{D5CDD505-2E9C-101B-9397-08002B2CF9AE}" pid="23" name="j2f3f09481374c6aaacbe07c1e04bd8c">
    <vt:lpwstr/>
  </property>
  <property fmtid="{D5CDD505-2E9C-101B-9397-08002B2CF9AE}" pid="24" name="ONDocumentType">
    <vt:lpwstr/>
  </property>
  <property fmtid="{D5CDD505-2E9C-101B-9397-08002B2CF9AE}" pid="25" name="TaxCatchAll">
    <vt:lpwstr/>
  </property>
  <property fmtid="{D5CDD505-2E9C-101B-9397-08002B2CF9AE}" pid="26" name="ONDocumentStatus">
    <vt:lpwstr/>
  </property>
</Properties>
</file>