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4"/>
  </p:sldMasterIdLst>
  <p:notesMasterIdLst>
    <p:notesMasterId r:id="rId25"/>
  </p:notesMasterIdLst>
  <p:sldIdLst>
    <p:sldId id="276" r:id="rId5"/>
    <p:sldId id="277" r:id="rId6"/>
    <p:sldId id="278" r:id="rId7"/>
    <p:sldId id="279"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Lst>
  <p:sldSz cx="8826500" cy="6127750"/>
  <p:notesSz cx="8826500" cy="61277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D95B73-C76A-4D92-B31C-C943AB5D9316}" v="32" dt="2023-04-03T13:00:33.44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8" d="100"/>
          <a:sy n="58" d="100"/>
        </p:scale>
        <p:origin x="1576" y="28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edikte Abrahamsen" userId="1c245384-ced1-4b70-91eb-3fe4c3b75bf1" providerId="ADAL" clId="{1ED95B73-C76A-4D92-B31C-C943AB5D9316}"/>
    <pc:docChg chg="undo redo custSel addSld delSld modSld delMainMaster">
      <pc:chgData name="Benedikte Abrahamsen" userId="1c245384-ced1-4b70-91eb-3fe4c3b75bf1" providerId="ADAL" clId="{1ED95B73-C76A-4D92-B31C-C943AB5D9316}" dt="2023-04-03T13:02:22.735" v="1515" actId="47"/>
      <pc:docMkLst>
        <pc:docMk/>
      </pc:docMkLst>
      <pc:sldChg chg="del">
        <pc:chgData name="Benedikte Abrahamsen" userId="1c245384-ced1-4b70-91eb-3fe4c3b75bf1" providerId="ADAL" clId="{1ED95B73-C76A-4D92-B31C-C943AB5D9316}" dt="2023-04-03T12:44:53.513" v="22" actId="47"/>
        <pc:sldMkLst>
          <pc:docMk/>
          <pc:sldMk cId="0" sldId="256"/>
        </pc:sldMkLst>
      </pc:sldChg>
      <pc:sldChg chg="add del">
        <pc:chgData name="Benedikte Abrahamsen" userId="1c245384-ced1-4b70-91eb-3fe4c3b75bf1" providerId="ADAL" clId="{1ED95B73-C76A-4D92-B31C-C943AB5D9316}" dt="2023-04-03T12:46:47.822" v="279" actId="47"/>
        <pc:sldMkLst>
          <pc:docMk/>
          <pc:sldMk cId="0" sldId="257"/>
        </pc:sldMkLst>
      </pc:sldChg>
      <pc:sldChg chg="del">
        <pc:chgData name="Benedikte Abrahamsen" userId="1c245384-ced1-4b70-91eb-3fe4c3b75bf1" providerId="ADAL" clId="{1ED95B73-C76A-4D92-B31C-C943AB5D9316}" dt="2023-04-03T12:48:34.800" v="563" actId="47"/>
        <pc:sldMkLst>
          <pc:docMk/>
          <pc:sldMk cId="0" sldId="258"/>
        </pc:sldMkLst>
      </pc:sldChg>
      <pc:sldChg chg="del">
        <pc:chgData name="Benedikte Abrahamsen" userId="1c245384-ced1-4b70-91eb-3fe4c3b75bf1" providerId="ADAL" clId="{1ED95B73-C76A-4D92-B31C-C943AB5D9316}" dt="2023-04-03T12:50:16.202" v="800" actId="47"/>
        <pc:sldMkLst>
          <pc:docMk/>
          <pc:sldMk cId="0" sldId="259"/>
        </pc:sldMkLst>
      </pc:sldChg>
      <pc:sldChg chg="del">
        <pc:chgData name="Benedikte Abrahamsen" userId="1c245384-ced1-4b70-91eb-3fe4c3b75bf1" providerId="ADAL" clId="{1ED95B73-C76A-4D92-B31C-C943AB5D9316}" dt="2023-04-03T12:51:03.199" v="904" actId="47"/>
        <pc:sldMkLst>
          <pc:docMk/>
          <pc:sldMk cId="0" sldId="260"/>
        </pc:sldMkLst>
      </pc:sldChg>
      <pc:sldChg chg="del">
        <pc:chgData name="Benedikte Abrahamsen" userId="1c245384-ced1-4b70-91eb-3fe4c3b75bf1" providerId="ADAL" clId="{1ED95B73-C76A-4D92-B31C-C943AB5D9316}" dt="2023-04-03T12:51:53.955" v="923" actId="47"/>
        <pc:sldMkLst>
          <pc:docMk/>
          <pc:sldMk cId="0" sldId="261"/>
        </pc:sldMkLst>
      </pc:sldChg>
      <pc:sldChg chg="del">
        <pc:chgData name="Benedikte Abrahamsen" userId="1c245384-ced1-4b70-91eb-3fe4c3b75bf1" providerId="ADAL" clId="{1ED95B73-C76A-4D92-B31C-C943AB5D9316}" dt="2023-04-03T12:53:24.263" v="1069" actId="47"/>
        <pc:sldMkLst>
          <pc:docMk/>
          <pc:sldMk cId="0" sldId="262"/>
        </pc:sldMkLst>
      </pc:sldChg>
      <pc:sldChg chg="del">
        <pc:chgData name="Benedikte Abrahamsen" userId="1c245384-ced1-4b70-91eb-3fe4c3b75bf1" providerId="ADAL" clId="{1ED95B73-C76A-4D92-B31C-C943AB5D9316}" dt="2023-04-03T12:53:58.682" v="1078" actId="47"/>
        <pc:sldMkLst>
          <pc:docMk/>
          <pc:sldMk cId="0" sldId="263"/>
        </pc:sldMkLst>
      </pc:sldChg>
      <pc:sldChg chg="del">
        <pc:chgData name="Benedikte Abrahamsen" userId="1c245384-ced1-4b70-91eb-3fe4c3b75bf1" providerId="ADAL" clId="{1ED95B73-C76A-4D92-B31C-C943AB5D9316}" dt="2023-04-03T12:54:45.149" v="1133" actId="47"/>
        <pc:sldMkLst>
          <pc:docMk/>
          <pc:sldMk cId="0" sldId="264"/>
        </pc:sldMkLst>
      </pc:sldChg>
      <pc:sldChg chg="del">
        <pc:chgData name="Benedikte Abrahamsen" userId="1c245384-ced1-4b70-91eb-3fe4c3b75bf1" providerId="ADAL" clId="{1ED95B73-C76A-4D92-B31C-C943AB5D9316}" dt="2023-04-03T12:55:22.109" v="1172" actId="47"/>
        <pc:sldMkLst>
          <pc:docMk/>
          <pc:sldMk cId="0" sldId="265"/>
        </pc:sldMkLst>
      </pc:sldChg>
      <pc:sldChg chg="del">
        <pc:chgData name="Benedikte Abrahamsen" userId="1c245384-ced1-4b70-91eb-3fe4c3b75bf1" providerId="ADAL" clId="{1ED95B73-C76A-4D92-B31C-C943AB5D9316}" dt="2023-04-03T12:55:59.901" v="1218" actId="47"/>
        <pc:sldMkLst>
          <pc:docMk/>
          <pc:sldMk cId="0" sldId="266"/>
        </pc:sldMkLst>
      </pc:sldChg>
      <pc:sldChg chg="del">
        <pc:chgData name="Benedikte Abrahamsen" userId="1c245384-ced1-4b70-91eb-3fe4c3b75bf1" providerId="ADAL" clId="{1ED95B73-C76A-4D92-B31C-C943AB5D9316}" dt="2023-04-03T12:56:27.924" v="1239" actId="47"/>
        <pc:sldMkLst>
          <pc:docMk/>
          <pc:sldMk cId="0" sldId="267"/>
        </pc:sldMkLst>
      </pc:sldChg>
      <pc:sldChg chg="del">
        <pc:chgData name="Benedikte Abrahamsen" userId="1c245384-ced1-4b70-91eb-3fe4c3b75bf1" providerId="ADAL" clId="{1ED95B73-C76A-4D92-B31C-C943AB5D9316}" dt="2023-04-03T12:57:22.476" v="1336" actId="47"/>
        <pc:sldMkLst>
          <pc:docMk/>
          <pc:sldMk cId="0" sldId="268"/>
        </pc:sldMkLst>
      </pc:sldChg>
      <pc:sldChg chg="del">
        <pc:chgData name="Benedikte Abrahamsen" userId="1c245384-ced1-4b70-91eb-3fe4c3b75bf1" providerId="ADAL" clId="{1ED95B73-C76A-4D92-B31C-C943AB5D9316}" dt="2023-04-03T12:58:06.012" v="1368" actId="47"/>
        <pc:sldMkLst>
          <pc:docMk/>
          <pc:sldMk cId="0" sldId="269"/>
        </pc:sldMkLst>
      </pc:sldChg>
      <pc:sldChg chg="del">
        <pc:chgData name="Benedikte Abrahamsen" userId="1c245384-ced1-4b70-91eb-3fe4c3b75bf1" providerId="ADAL" clId="{1ED95B73-C76A-4D92-B31C-C943AB5D9316}" dt="2023-04-03T12:58:29.867" v="1379" actId="47"/>
        <pc:sldMkLst>
          <pc:docMk/>
          <pc:sldMk cId="0" sldId="270"/>
        </pc:sldMkLst>
      </pc:sldChg>
      <pc:sldChg chg="del">
        <pc:chgData name="Benedikte Abrahamsen" userId="1c245384-ced1-4b70-91eb-3fe4c3b75bf1" providerId="ADAL" clId="{1ED95B73-C76A-4D92-B31C-C943AB5D9316}" dt="2023-04-03T12:59:02.369" v="1404" actId="47"/>
        <pc:sldMkLst>
          <pc:docMk/>
          <pc:sldMk cId="0" sldId="271"/>
        </pc:sldMkLst>
      </pc:sldChg>
      <pc:sldChg chg="del">
        <pc:chgData name="Benedikte Abrahamsen" userId="1c245384-ced1-4b70-91eb-3fe4c3b75bf1" providerId="ADAL" clId="{1ED95B73-C76A-4D92-B31C-C943AB5D9316}" dt="2023-04-03T12:59:28.981" v="1425" actId="47"/>
        <pc:sldMkLst>
          <pc:docMk/>
          <pc:sldMk cId="0" sldId="272"/>
        </pc:sldMkLst>
      </pc:sldChg>
      <pc:sldChg chg="del">
        <pc:chgData name="Benedikte Abrahamsen" userId="1c245384-ced1-4b70-91eb-3fe4c3b75bf1" providerId="ADAL" clId="{1ED95B73-C76A-4D92-B31C-C943AB5D9316}" dt="2023-04-03T12:59:59.825" v="1433" actId="47"/>
        <pc:sldMkLst>
          <pc:docMk/>
          <pc:sldMk cId="0" sldId="273"/>
        </pc:sldMkLst>
      </pc:sldChg>
      <pc:sldChg chg="del">
        <pc:chgData name="Benedikte Abrahamsen" userId="1c245384-ced1-4b70-91eb-3fe4c3b75bf1" providerId="ADAL" clId="{1ED95B73-C76A-4D92-B31C-C943AB5D9316}" dt="2023-04-03T13:00:26.152" v="1442" actId="47"/>
        <pc:sldMkLst>
          <pc:docMk/>
          <pc:sldMk cId="0" sldId="274"/>
        </pc:sldMkLst>
      </pc:sldChg>
      <pc:sldChg chg="del">
        <pc:chgData name="Benedikte Abrahamsen" userId="1c245384-ced1-4b70-91eb-3fe4c3b75bf1" providerId="ADAL" clId="{1ED95B73-C76A-4D92-B31C-C943AB5D9316}" dt="2023-04-03T13:02:22.735" v="1515" actId="47"/>
        <pc:sldMkLst>
          <pc:docMk/>
          <pc:sldMk cId="0" sldId="275"/>
        </pc:sldMkLst>
      </pc:sldChg>
      <pc:sldChg chg="modSp mod">
        <pc:chgData name="Benedikte Abrahamsen" userId="1c245384-ced1-4b70-91eb-3fe4c3b75bf1" providerId="ADAL" clId="{1ED95B73-C76A-4D92-B31C-C943AB5D9316}" dt="2023-04-03T12:44:50.457" v="21" actId="20577"/>
        <pc:sldMkLst>
          <pc:docMk/>
          <pc:sldMk cId="795934892" sldId="276"/>
        </pc:sldMkLst>
        <pc:spChg chg="mod">
          <ac:chgData name="Benedikte Abrahamsen" userId="1c245384-ced1-4b70-91eb-3fe4c3b75bf1" providerId="ADAL" clId="{1ED95B73-C76A-4D92-B31C-C943AB5D9316}" dt="2023-04-03T12:44:50.457" v="21" actId="20577"/>
          <ac:spMkLst>
            <pc:docMk/>
            <pc:sldMk cId="795934892" sldId="276"/>
            <ac:spMk id="5" creationId="{5F92F6F7-5C8F-FCB4-871F-FA37ECC787C8}"/>
          </ac:spMkLst>
        </pc:spChg>
      </pc:sldChg>
      <pc:sldChg chg="modSp mod">
        <pc:chgData name="Benedikte Abrahamsen" userId="1c245384-ced1-4b70-91eb-3fe4c3b75bf1" providerId="ADAL" clId="{1ED95B73-C76A-4D92-B31C-C943AB5D9316}" dt="2023-04-03T12:46:51.219" v="281" actId="20577"/>
        <pc:sldMkLst>
          <pc:docMk/>
          <pc:sldMk cId="1976200854" sldId="277"/>
        </pc:sldMkLst>
        <pc:spChg chg="mod">
          <ac:chgData name="Benedikte Abrahamsen" userId="1c245384-ced1-4b70-91eb-3fe4c3b75bf1" providerId="ADAL" clId="{1ED95B73-C76A-4D92-B31C-C943AB5D9316}" dt="2023-04-03T12:46:51.219" v="281" actId="20577"/>
          <ac:spMkLst>
            <pc:docMk/>
            <pc:sldMk cId="1976200854" sldId="277"/>
            <ac:spMk id="2" creationId="{F5AB6DD5-198E-AF54-1095-EAEA78E9B039}"/>
          </ac:spMkLst>
        </pc:spChg>
        <pc:spChg chg="mod">
          <ac:chgData name="Benedikte Abrahamsen" userId="1c245384-ced1-4b70-91eb-3fe4c3b75bf1" providerId="ADAL" clId="{1ED95B73-C76A-4D92-B31C-C943AB5D9316}" dt="2023-04-03T12:46:24.499" v="276" actId="20577"/>
          <ac:spMkLst>
            <pc:docMk/>
            <pc:sldMk cId="1976200854" sldId="277"/>
            <ac:spMk id="3" creationId="{F8CBE4F9-79F8-07DF-8BC6-5BD034C058D2}"/>
          </ac:spMkLst>
        </pc:spChg>
      </pc:sldChg>
      <pc:sldChg chg="modSp add mod modNotesTx">
        <pc:chgData name="Benedikte Abrahamsen" userId="1c245384-ced1-4b70-91eb-3fe4c3b75bf1" providerId="ADAL" clId="{1ED95B73-C76A-4D92-B31C-C943AB5D9316}" dt="2023-04-03T12:48:30.092" v="562" actId="20577"/>
        <pc:sldMkLst>
          <pc:docMk/>
          <pc:sldMk cId="3250902034" sldId="278"/>
        </pc:sldMkLst>
        <pc:spChg chg="mod">
          <ac:chgData name="Benedikte Abrahamsen" userId="1c245384-ced1-4b70-91eb-3fe4c3b75bf1" providerId="ADAL" clId="{1ED95B73-C76A-4D92-B31C-C943AB5D9316}" dt="2023-04-03T12:48:30.092" v="562" actId="20577"/>
          <ac:spMkLst>
            <pc:docMk/>
            <pc:sldMk cId="3250902034" sldId="278"/>
            <ac:spMk id="3" creationId="{F8CBE4F9-79F8-07DF-8BC6-5BD034C058D2}"/>
          </ac:spMkLst>
        </pc:spChg>
      </pc:sldChg>
      <pc:sldChg chg="modSp mod">
        <pc:chgData name="Benedikte Abrahamsen" userId="1c245384-ced1-4b70-91eb-3fe4c3b75bf1" providerId="ADAL" clId="{1ED95B73-C76A-4D92-B31C-C943AB5D9316}" dt="2023-04-03T12:50:13.706" v="799" actId="108"/>
        <pc:sldMkLst>
          <pc:docMk/>
          <pc:sldMk cId="3828203145" sldId="279"/>
        </pc:sldMkLst>
        <pc:spChg chg="mod">
          <ac:chgData name="Benedikte Abrahamsen" userId="1c245384-ced1-4b70-91eb-3fe4c3b75bf1" providerId="ADAL" clId="{1ED95B73-C76A-4D92-B31C-C943AB5D9316}" dt="2023-04-03T12:48:49.035" v="565" actId="20577"/>
          <ac:spMkLst>
            <pc:docMk/>
            <pc:sldMk cId="3828203145" sldId="279"/>
            <ac:spMk id="2" creationId="{F5AB6DD5-198E-AF54-1095-EAEA78E9B039}"/>
          </ac:spMkLst>
        </pc:spChg>
        <pc:spChg chg="mod">
          <ac:chgData name="Benedikte Abrahamsen" userId="1c245384-ced1-4b70-91eb-3fe4c3b75bf1" providerId="ADAL" clId="{1ED95B73-C76A-4D92-B31C-C943AB5D9316}" dt="2023-04-03T12:50:13.706" v="799" actId="108"/>
          <ac:spMkLst>
            <pc:docMk/>
            <pc:sldMk cId="3828203145" sldId="279"/>
            <ac:spMk id="3" creationId="{F8CBE4F9-79F8-07DF-8BC6-5BD034C058D2}"/>
          </ac:spMkLst>
        </pc:spChg>
      </pc:sldChg>
      <pc:sldChg chg="modSp add mod">
        <pc:chgData name="Benedikte Abrahamsen" userId="1c245384-ced1-4b70-91eb-3fe4c3b75bf1" providerId="ADAL" clId="{1ED95B73-C76A-4D92-B31C-C943AB5D9316}" dt="2023-04-03T12:51:06.452" v="908" actId="20577"/>
        <pc:sldMkLst>
          <pc:docMk/>
          <pc:sldMk cId="1204898763" sldId="282"/>
        </pc:sldMkLst>
        <pc:spChg chg="mod">
          <ac:chgData name="Benedikte Abrahamsen" userId="1c245384-ced1-4b70-91eb-3fe4c3b75bf1" providerId="ADAL" clId="{1ED95B73-C76A-4D92-B31C-C943AB5D9316}" dt="2023-04-03T12:51:06.452" v="908" actId="20577"/>
          <ac:spMkLst>
            <pc:docMk/>
            <pc:sldMk cId="1204898763" sldId="282"/>
            <ac:spMk id="2" creationId="{A0E9D19A-A3B3-134A-7B11-A158FA02E7A1}"/>
          </ac:spMkLst>
        </pc:spChg>
        <pc:spChg chg="mod">
          <ac:chgData name="Benedikte Abrahamsen" userId="1c245384-ced1-4b70-91eb-3fe4c3b75bf1" providerId="ADAL" clId="{1ED95B73-C76A-4D92-B31C-C943AB5D9316}" dt="2023-04-03T12:50:58.364" v="903" actId="20577"/>
          <ac:spMkLst>
            <pc:docMk/>
            <pc:sldMk cId="1204898763" sldId="282"/>
            <ac:spMk id="3" creationId="{43A7B18F-10B9-F354-738B-C45D6DEAAD39}"/>
          </ac:spMkLst>
        </pc:spChg>
      </pc:sldChg>
      <pc:sldChg chg="modSp add mod">
        <pc:chgData name="Benedikte Abrahamsen" userId="1c245384-ced1-4b70-91eb-3fe4c3b75bf1" providerId="ADAL" clId="{1ED95B73-C76A-4D92-B31C-C943AB5D9316}" dt="2023-04-03T12:51:50.337" v="922" actId="20577"/>
        <pc:sldMkLst>
          <pc:docMk/>
          <pc:sldMk cId="1290262398" sldId="283"/>
        </pc:sldMkLst>
        <pc:spChg chg="mod">
          <ac:chgData name="Benedikte Abrahamsen" userId="1c245384-ced1-4b70-91eb-3fe4c3b75bf1" providerId="ADAL" clId="{1ED95B73-C76A-4D92-B31C-C943AB5D9316}" dt="2023-04-03T12:51:27.485" v="913" actId="20577"/>
          <ac:spMkLst>
            <pc:docMk/>
            <pc:sldMk cId="1290262398" sldId="283"/>
            <ac:spMk id="2" creationId="{A0E9D19A-A3B3-134A-7B11-A158FA02E7A1}"/>
          </ac:spMkLst>
        </pc:spChg>
        <pc:spChg chg="mod">
          <ac:chgData name="Benedikte Abrahamsen" userId="1c245384-ced1-4b70-91eb-3fe4c3b75bf1" providerId="ADAL" clId="{1ED95B73-C76A-4D92-B31C-C943AB5D9316}" dt="2023-04-03T12:51:50.337" v="922" actId="20577"/>
          <ac:spMkLst>
            <pc:docMk/>
            <pc:sldMk cId="1290262398" sldId="283"/>
            <ac:spMk id="3" creationId="{43A7B18F-10B9-F354-738B-C45D6DEAAD39}"/>
          </ac:spMkLst>
        </pc:spChg>
      </pc:sldChg>
      <pc:sldChg chg="modSp add mod">
        <pc:chgData name="Benedikte Abrahamsen" userId="1c245384-ced1-4b70-91eb-3fe4c3b75bf1" providerId="ADAL" clId="{1ED95B73-C76A-4D92-B31C-C943AB5D9316}" dt="2023-04-03T12:53:17.664" v="1068" actId="20577"/>
        <pc:sldMkLst>
          <pc:docMk/>
          <pc:sldMk cId="2032633408" sldId="284"/>
        </pc:sldMkLst>
        <pc:spChg chg="mod">
          <ac:chgData name="Benedikte Abrahamsen" userId="1c245384-ced1-4b70-91eb-3fe4c3b75bf1" providerId="ADAL" clId="{1ED95B73-C76A-4D92-B31C-C943AB5D9316}" dt="2023-04-03T12:53:17.664" v="1068" actId="20577"/>
          <ac:spMkLst>
            <pc:docMk/>
            <pc:sldMk cId="2032633408" sldId="284"/>
            <ac:spMk id="3" creationId="{43A7B18F-10B9-F354-738B-C45D6DEAAD39}"/>
          </ac:spMkLst>
        </pc:spChg>
      </pc:sldChg>
      <pc:sldChg chg="addSp delSp modSp add mod modClrScheme chgLayout">
        <pc:chgData name="Benedikte Abrahamsen" userId="1c245384-ced1-4b70-91eb-3fe4c3b75bf1" providerId="ADAL" clId="{1ED95B73-C76A-4D92-B31C-C943AB5D9316}" dt="2023-04-03T12:54:40.037" v="1132" actId="14100"/>
        <pc:sldMkLst>
          <pc:docMk/>
          <pc:sldMk cId="3937969595" sldId="285"/>
        </pc:sldMkLst>
        <pc:spChg chg="mod ord">
          <ac:chgData name="Benedikte Abrahamsen" userId="1c245384-ced1-4b70-91eb-3fe4c3b75bf1" providerId="ADAL" clId="{1ED95B73-C76A-4D92-B31C-C943AB5D9316}" dt="2023-04-03T12:54:02.324" v="1087" actId="20577"/>
          <ac:spMkLst>
            <pc:docMk/>
            <pc:sldMk cId="3937969595" sldId="285"/>
            <ac:spMk id="2" creationId="{A0E9D19A-A3B3-134A-7B11-A158FA02E7A1}"/>
          </ac:spMkLst>
        </pc:spChg>
        <pc:spChg chg="mod ord">
          <ac:chgData name="Benedikte Abrahamsen" userId="1c245384-ced1-4b70-91eb-3fe4c3b75bf1" providerId="ADAL" clId="{1ED95B73-C76A-4D92-B31C-C943AB5D9316}" dt="2023-04-03T12:53:56.045" v="1077" actId="20577"/>
          <ac:spMkLst>
            <pc:docMk/>
            <pc:sldMk cId="3937969595" sldId="285"/>
            <ac:spMk id="3" creationId="{43A7B18F-10B9-F354-738B-C45D6DEAAD39}"/>
          </ac:spMkLst>
        </pc:spChg>
        <pc:spChg chg="add del mod ord">
          <ac:chgData name="Benedikte Abrahamsen" userId="1c245384-ced1-4b70-91eb-3fe4c3b75bf1" providerId="ADAL" clId="{1ED95B73-C76A-4D92-B31C-C943AB5D9316}" dt="2023-04-03T12:53:42.970" v="1073"/>
          <ac:spMkLst>
            <pc:docMk/>
            <pc:sldMk cId="3937969595" sldId="285"/>
            <ac:spMk id="4" creationId="{0A4D949A-C88D-6CB8-6FC0-BE1E85D1D0FC}"/>
          </ac:spMkLst>
        </pc:spChg>
        <pc:picChg chg="add mod">
          <ac:chgData name="Benedikte Abrahamsen" userId="1c245384-ced1-4b70-91eb-3fe4c3b75bf1" providerId="ADAL" clId="{1ED95B73-C76A-4D92-B31C-C943AB5D9316}" dt="2023-04-03T12:54:40.037" v="1132" actId="14100"/>
          <ac:picMkLst>
            <pc:docMk/>
            <pc:sldMk cId="3937969595" sldId="285"/>
            <ac:picMk id="5" creationId="{A75843C0-C8DF-E3A9-B30D-CBD30044E9C6}"/>
          </ac:picMkLst>
        </pc:picChg>
      </pc:sldChg>
      <pc:sldChg chg="addSp delSp modSp add mod">
        <pc:chgData name="Benedikte Abrahamsen" userId="1c245384-ced1-4b70-91eb-3fe4c3b75bf1" providerId="ADAL" clId="{1ED95B73-C76A-4D92-B31C-C943AB5D9316}" dt="2023-04-03T12:55:20.570" v="1171" actId="21"/>
        <pc:sldMkLst>
          <pc:docMk/>
          <pc:sldMk cId="360147448" sldId="286"/>
        </pc:sldMkLst>
        <pc:spChg chg="mod">
          <ac:chgData name="Benedikte Abrahamsen" userId="1c245384-ced1-4b70-91eb-3fe4c3b75bf1" providerId="ADAL" clId="{1ED95B73-C76A-4D92-B31C-C943AB5D9316}" dt="2023-04-03T12:54:10.887" v="1119" actId="20577"/>
          <ac:spMkLst>
            <pc:docMk/>
            <pc:sldMk cId="360147448" sldId="286"/>
            <ac:spMk id="2" creationId="{A0E9D19A-A3B3-134A-7B11-A158FA02E7A1}"/>
          </ac:spMkLst>
        </pc:spChg>
        <pc:spChg chg="mod">
          <ac:chgData name="Benedikte Abrahamsen" userId="1c245384-ced1-4b70-91eb-3fe4c3b75bf1" providerId="ADAL" clId="{1ED95B73-C76A-4D92-B31C-C943AB5D9316}" dt="2023-04-03T12:54:32.453" v="1130" actId="20577"/>
          <ac:spMkLst>
            <pc:docMk/>
            <pc:sldMk cId="360147448" sldId="286"/>
            <ac:spMk id="3" creationId="{43A7B18F-10B9-F354-738B-C45D6DEAAD39}"/>
          </ac:spMkLst>
        </pc:spChg>
        <pc:spChg chg="add del mod">
          <ac:chgData name="Benedikte Abrahamsen" userId="1c245384-ced1-4b70-91eb-3fe4c3b75bf1" providerId="ADAL" clId="{1ED95B73-C76A-4D92-B31C-C943AB5D9316}" dt="2023-04-03T12:54:21.398" v="1126"/>
          <ac:spMkLst>
            <pc:docMk/>
            <pc:sldMk cId="360147448" sldId="286"/>
            <ac:spMk id="7" creationId="{9324229E-F118-FB82-36C6-59B9F1F4FF99}"/>
          </ac:spMkLst>
        </pc:spChg>
        <pc:spChg chg="add del mod">
          <ac:chgData name="Benedikte Abrahamsen" userId="1c245384-ced1-4b70-91eb-3fe4c3b75bf1" providerId="ADAL" clId="{1ED95B73-C76A-4D92-B31C-C943AB5D9316}" dt="2023-04-03T12:55:20.570" v="1171" actId="21"/>
          <ac:spMkLst>
            <pc:docMk/>
            <pc:sldMk cId="360147448" sldId="286"/>
            <ac:spMk id="11" creationId="{57D29798-2DE1-A4A2-3579-A4F5587C6059}"/>
          </ac:spMkLst>
        </pc:spChg>
        <pc:picChg chg="add del mod">
          <ac:chgData name="Benedikte Abrahamsen" userId="1c245384-ced1-4b70-91eb-3fe4c3b75bf1" providerId="ADAL" clId="{1ED95B73-C76A-4D92-B31C-C943AB5D9316}" dt="2023-04-03T12:54:17.837" v="1121" actId="478"/>
          <ac:picMkLst>
            <pc:docMk/>
            <pc:sldMk cId="360147448" sldId="286"/>
            <ac:picMk id="4" creationId="{3F39C60D-DEA2-B215-1C52-DD7A16CFF023}"/>
          </ac:picMkLst>
        </pc:picChg>
        <pc:picChg chg="del">
          <ac:chgData name="Benedikte Abrahamsen" userId="1c245384-ced1-4b70-91eb-3fe4c3b75bf1" providerId="ADAL" clId="{1ED95B73-C76A-4D92-B31C-C943AB5D9316}" dt="2023-04-03T12:54:18.577" v="1122" actId="478"/>
          <ac:picMkLst>
            <pc:docMk/>
            <pc:sldMk cId="360147448" sldId="286"/>
            <ac:picMk id="5" creationId="{A75843C0-C8DF-E3A9-B30D-CBD30044E9C6}"/>
          </ac:picMkLst>
        </pc:picChg>
        <pc:picChg chg="add del mod">
          <ac:chgData name="Benedikte Abrahamsen" userId="1c245384-ced1-4b70-91eb-3fe4c3b75bf1" providerId="ADAL" clId="{1ED95B73-C76A-4D92-B31C-C943AB5D9316}" dt="2023-04-03T12:54:20.173" v="1124" actId="478"/>
          <ac:picMkLst>
            <pc:docMk/>
            <pc:sldMk cId="360147448" sldId="286"/>
            <ac:picMk id="8" creationId="{9A61ABD7-26F6-2786-76B0-7FF57523730E}"/>
          </ac:picMkLst>
        </pc:picChg>
        <pc:picChg chg="add del mod">
          <ac:chgData name="Benedikte Abrahamsen" userId="1c245384-ced1-4b70-91eb-3fe4c3b75bf1" providerId="ADAL" clId="{1ED95B73-C76A-4D92-B31C-C943AB5D9316}" dt="2023-04-03T12:55:20.570" v="1171" actId="21"/>
          <ac:picMkLst>
            <pc:docMk/>
            <pc:sldMk cId="360147448" sldId="286"/>
            <ac:picMk id="9" creationId="{6CA6B08E-E926-D9B0-BD15-F0AB2DB67144}"/>
          </ac:picMkLst>
        </pc:picChg>
        <pc:picChg chg="add del mod">
          <ac:chgData name="Benedikte Abrahamsen" userId="1c245384-ced1-4b70-91eb-3fe4c3b75bf1" providerId="ADAL" clId="{1ED95B73-C76A-4D92-B31C-C943AB5D9316}" dt="2023-04-03T12:55:19.431" v="1169"/>
          <ac:picMkLst>
            <pc:docMk/>
            <pc:sldMk cId="360147448" sldId="286"/>
            <ac:picMk id="12" creationId="{9C3F3981-70B6-AF7D-7013-256B00E53FE4}"/>
          </ac:picMkLst>
        </pc:picChg>
      </pc:sldChg>
      <pc:sldChg chg="addSp delSp modSp add mod">
        <pc:chgData name="Benedikte Abrahamsen" userId="1c245384-ced1-4b70-91eb-3fe4c3b75bf1" providerId="ADAL" clId="{1ED95B73-C76A-4D92-B31C-C943AB5D9316}" dt="2023-04-03T12:55:09.893" v="1165"/>
        <pc:sldMkLst>
          <pc:docMk/>
          <pc:sldMk cId="4179301082" sldId="287"/>
        </pc:sldMkLst>
        <pc:spChg chg="mod">
          <ac:chgData name="Benedikte Abrahamsen" userId="1c245384-ced1-4b70-91eb-3fe4c3b75bf1" providerId="ADAL" clId="{1ED95B73-C76A-4D92-B31C-C943AB5D9316}" dt="2023-04-03T12:54:53.315" v="1156" actId="20577"/>
          <ac:spMkLst>
            <pc:docMk/>
            <pc:sldMk cId="4179301082" sldId="287"/>
            <ac:spMk id="2" creationId="{A0E9D19A-A3B3-134A-7B11-A158FA02E7A1}"/>
          </ac:spMkLst>
        </pc:spChg>
        <pc:spChg chg="mod">
          <ac:chgData name="Benedikte Abrahamsen" userId="1c245384-ced1-4b70-91eb-3fe4c3b75bf1" providerId="ADAL" clId="{1ED95B73-C76A-4D92-B31C-C943AB5D9316}" dt="2023-04-03T12:55:04.176" v="1162" actId="27636"/>
          <ac:spMkLst>
            <pc:docMk/>
            <pc:sldMk cId="4179301082" sldId="287"/>
            <ac:spMk id="3" creationId="{43A7B18F-10B9-F354-738B-C45D6DEAAD39}"/>
          </ac:spMkLst>
        </pc:spChg>
        <pc:spChg chg="add del mod">
          <ac:chgData name="Benedikte Abrahamsen" userId="1c245384-ced1-4b70-91eb-3fe4c3b75bf1" providerId="ADAL" clId="{1ED95B73-C76A-4D92-B31C-C943AB5D9316}" dt="2023-04-03T12:55:09.893" v="1165"/>
          <ac:spMkLst>
            <pc:docMk/>
            <pc:sldMk cId="4179301082" sldId="287"/>
            <ac:spMk id="5" creationId="{EB20075B-2B8E-A838-F4E2-5FDD3085F4A0}"/>
          </ac:spMkLst>
        </pc:spChg>
        <pc:picChg chg="add mod">
          <ac:chgData name="Benedikte Abrahamsen" userId="1c245384-ced1-4b70-91eb-3fe4c3b75bf1" providerId="ADAL" clId="{1ED95B73-C76A-4D92-B31C-C943AB5D9316}" dt="2023-04-03T12:55:09.893" v="1165"/>
          <ac:picMkLst>
            <pc:docMk/>
            <pc:sldMk cId="4179301082" sldId="287"/>
            <ac:picMk id="6" creationId="{5B6CB23F-30A5-C498-BB88-D9D91E3CF8CA}"/>
          </ac:picMkLst>
        </pc:picChg>
        <pc:picChg chg="del">
          <ac:chgData name="Benedikte Abrahamsen" userId="1c245384-ced1-4b70-91eb-3fe4c3b75bf1" providerId="ADAL" clId="{1ED95B73-C76A-4D92-B31C-C943AB5D9316}" dt="2023-04-03T12:55:08.875" v="1163" actId="478"/>
          <ac:picMkLst>
            <pc:docMk/>
            <pc:sldMk cId="4179301082" sldId="287"/>
            <ac:picMk id="9" creationId="{6CA6B08E-E926-D9B0-BD15-F0AB2DB67144}"/>
          </ac:picMkLst>
        </pc:picChg>
      </pc:sldChg>
      <pc:sldChg chg="addSp delSp modSp add mod">
        <pc:chgData name="Benedikte Abrahamsen" userId="1c245384-ced1-4b70-91eb-3fe4c3b75bf1" providerId="ADAL" clId="{1ED95B73-C76A-4D92-B31C-C943AB5D9316}" dt="2023-04-03T12:55:58.257" v="1217" actId="14100"/>
        <pc:sldMkLst>
          <pc:docMk/>
          <pc:sldMk cId="2087787283" sldId="288"/>
        </pc:sldMkLst>
        <pc:spChg chg="mod">
          <ac:chgData name="Benedikte Abrahamsen" userId="1c245384-ced1-4b70-91eb-3fe4c3b75bf1" providerId="ADAL" clId="{1ED95B73-C76A-4D92-B31C-C943AB5D9316}" dt="2023-04-03T12:55:41.233" v="1209" actId="20577"/>
          <ac:spMkLst>
            <pc:docMk/>
            <pc:sldMk cId="2087787283" sldId="288"/>
            <ac:spMk id="2" creationId="{A0E9D19A-A3B3-134A-7B11-A158FA02E7A1}"/>
          </ac:spMkLst>
        </pc:spChg>
        <pc:spChg chg="mod">
          <ac:chgData name="Benedikte Abrahamsen" userId="1c245384-ced1-4b70-91eb-3fe4c3b75bf1" providerId="ADAL" clId="{1ED95B73-C76A-4D92-B31C-C943AB5D9316}" dt="2023-04-03T12:55:48.975" v="1213" actId="20577"/>
          <ac:spMkLst>
            <pc:docMk/>
            <pc:sldMk cId="2087787283" sldId="288"/>
            <ac:spMk id="3" creationId="{43A7B18F-10B9-F354-738B-C45D6DEAAD39}"/>
          </ac:spMkLst>
        </pc:spChg>
        <pc:spChg chg="add del mod">
          <ac:chgData name="Benedikte Abrahamsen" userId="1c245384-ced1-4b70-91eb-3fe4c3b75bf1" providerId="ADAL" clId="{1ED95B73-C76A-4D92-B31C-C943AB5D9316}" dt="2023-04-03T12:55:54.404" v="1216"/>
          <ac:spMkLst>
            <pc:docMk/>
            <pc:sldMk cId="2087787283" sldId="288"/>
            <ac:spMk id="5" creationId="{25792F1A-D768-58A3-0EB5-490A558247AC}"/>
          </ac:spMkLst>
        </pc:spChg>
        <pc:picChg chg="del">
          <ac:chgData name="Benedikte Abrahamsen" userId="1c245384-ced1-4b70-91eb-3fe4c3b75bf1" providerId="ADAL" clId="{1ED95B73-C76A-4D92-B31C-C943AB5D9316}" dt="2023-04-03T12:55:53.194" v="1214" actId="478"/>
          <ac:picMkLst>
            <pc:docMk/>
            <pc:sldMk cId="2087787283" sldId="288"/>
            <ac:picMk id="6" creationId="{5B6CB23F-30A5-C498-BB88-D9D91E3CF8CA}"/>
          </ac:picMkLst>
        </pc:picChg>
        <pc:picChg chg="add mod">
          <ac:chgData name="Benedikte Abrahamsen" userId="1c245384-ced1-4b70-91eb-3fe4c3b75bf1" providerId="ADAL" clId="{1ED95B73-C76A-4D92-B31C-C943AB5D9316}" dt="2023-04-03T12:55:58.257" v="1217" actId="14100"/>
          <ac:picMkLst>
            <pc:docMk/>
            <pc:sldMk cId="2087787283" sldId="288"/>
            <ac:picMk id="7" creationId="{FC8AD477-3E8B-ED12-50E4-BA6C17E9FC75}"/>
          </ac:picMkLst>
        </pc:picChg>
      </pc:sldChg>
      <pc:sldChg chg="delSp modSp add mod modClrScheme chgLayout">
        <pc:chgData name="Benedikte Abrahamsen" userId="1c245384-ced1-4b70-91eb-3fe4c3b75bf1" providerId="ADAL" clId="{1ED95B73-C76A-4D92-B31C-C943AB5D9316}" dt="2023-04-03T12:56:26.120" v="1238" actId="20577"/>
        <pc:sldMkLst>
          <pc:docMk/>
          <pc:sldMk cId="3915845339" sldId="289"/>
        </pc:sldMkLst>
        <pc:spChg chg="mod ord">
          <ac:chgData name="Benedikte Abrahamsen" userId="1c245384-ced1-4b70-91eb-3fe4c3b75bf1" providerId="ADAL" clId="{1ED95B73-C76A-4D92-B31C-C943AB5D9316}" dt="2023-04-03T12:56:10.780" v="1234" actId="700"/>
          <ac:spMkLst>
            <pc:docMk/>
            <pc:sldMk cId="3915845339" sldId="289"/>
            <ac:spMk id="2" creationId="{A0E9D19A-A3B3-134A-7B11-A158FA02E7A1}"/>
          </ac:spMkLst>
        </pc:spChg>
        <pc:spChg chg="mod ord">
          <ac:chgData name="Benedikte Abrahamsen" userId="1c245384-ced1-4b70-91eb-3fe4c3b75bf1" providerId="ADAL" clId="{1ED95B73-C76A-4D92-B31C-C943AB5D9316}" dt="2023-04-03T12:56:26.120" v="1238" actId="20577"/>
          <ac:spMkLst>
            <pc:docMk/>
            <pc:sldMk cId="3915845339" sldId="289"/>
            <ac:spMk id="3" creationId="{43A7B18F-10B9-F354-738B-C45D6DEAAD39}"/>
          </ac:spMkLst>
        </pc:spChg>
        <pc:picChg chg="del mod ord">
          <ac:chgData name="Benedikte Abrahamsen" userId="1c245384-ced1-4b70-91eb-3fe4c3b75bf1" providerId="ADAL" clId="{1ED95B73-C76A-4D92-B31C-C943AB5D9316}" dt="2023-04-03T12:56:14.673" v="1235" actId="478"/>
          <ac:picMkLst>
            <pc:docMk/>
            <pc:sldMk cId="3915845339" sldId="289"/>
            <ac:picMk id="7" creationId="{FC8AD477-3E8B-ED12-50E4-BA6C17E9FC75}"/>
          </ac:picMkLst>
        </pc:picChg>
      </pc:sldChg>
      <pc:sldChg chg="addSp delSp modSp add mod">
        <pc:chgData name="Benedikte Abrahamsen" userId="1c245384-ced1-4b70-91eb-3fe4c3b75bf1" providerId="ADAL" clId="{1ED95B73-C76A-4D92-B31C-C943AB5D9316}" dt="2023-04-03T12:57:18.236" v="1335" actId="14100"/>
        <pc:sldMkLst>
          <pc:docMk/>
          <pc:sldMk cId="2910308828" sldId="290"/>
        </pc:sldMkLst>
        <pc:spChg chg="mod">
          <ac:chgData name="Benedikte Abrahamsen" userId="1c245384-ced1-4b70-91eb-3fe4c3b75bf1" providerId="ADAL" clId="{1ED95B73-C76A-4D92-B31C-C943AB5D9316}" dt="2023-04-03T12:56:38.764" v="1245" actId="20577"/>
          <ac:spMkLst>
            <pc:docMk/>
            <pc:sldMk cId="2910308828" sldId="290"/>
            <ac:spMk id="2" creationId="{A0E9D19A-A3B3-134A-7B11-A158FA02E7A1}"/>
          </ac:spMkLst>
        </pc:spChg>
        <pc:spChg chg="mod">
          <ac:chgData name="Benedikte Abrahamsen" userId="1c245384-ced1-4b70-91eb-3fe4c3b75bf1" providerId="ADAL" clId="{1ED95B73-C76A-4D92-B31C-C943AB5D9316}" dt="2023-04-03T12:57:08.276" v="1331" actId="5793"/>
          <ac:spMkLst>
            <pc:docMk/>
            <pc:sldMk cId="2910308828" sldId="290"/>
            <ac:spMk id="3" creationId="{43A7B18F-10B9-F354-738B-C45D6DEAAD39}"/>
          </ac:spMkLst>
        </pc:spChg>
        <pc:spChg chg="add del mod">
          <ac:chgData name="Benedikte Abrahamsen" userId="1c245384-ced1-4b70-91eb-3fe4c3b75bf1" providerId="ADAL" clId="{1ED95B73-C76A-4D92-B31C-C943AB5D9316}" dt="2023-04-03T12:57:14.836" v="1334"/>
          <ac:spMkLst>
            <pc:docMk/>
            <pc:sldMk cId="2910308828" sldId="290"/>
            <ac:spMk id="5" creationId="{919795DE-D937-1948-7810-29F0B8AA689C}"/>
          </ac:spMkLst>
        </pc:spChg>
        <pc:picChg chg="del">
          <ac:chgData name="Benedikte Abrahamsen" userId="1c245384-ced1-4b70-91eb-3fe4c3b75bf1" providerId="ADAL" clId="{1ED95B73-C76A-4D92-B31C-C943AB5D9316}" dt="2023-04-03T12:57:13.717" v="1332" actId="478"/>
          <ac:picMkLst>
            <pc:docMk/>
            <pc:sldMk cId="2910308828" sldId="290"/>
            <ac:picMk id="6" creationId="{5B6CB23F-30A5-C498-BB88-D9D91E3CF8CA}"/>
          </ac:picMkLst>
        </pc:picChg>
        <pc:picChg chg="add mod">
          <ac:chgData name="Benedikte Abrahamsen" userId="1c245384-ced1-4b70-91eb-3fe4c3b75bf1" providerId="ADAL" clId="{1ED95B73-C76A-4D92-B31C-C943AB5D9316}" dt="2023-04-03T12:57:18.236" v="1335" actId="14100"/>
          <ac:picMkLst>
            <pc:docMk/>
            <pc:sldMk cId="2910308828" sldId="290"/>
            <ac:picMk id="7" creationId="{250A57BB-998C-8F50-84C5-2E908B77C026}"/>
          </ac:picMkLst>
        </pc:picChg>
      </pc:sldChg>
      <pc:sldChg chg="addSp delSp modSp add mod">
        <pc:chgData name="Benedikte Abrahamsen" userId="1c245384-ced1-4b70-91eb-3fe4c3b75bf1" providerId="ADAL" clId="{1ED95B73-C76A-4D92-B31C-C943AB5D9316}" dt="2023-04-03T12:58:00.636" v="1367" actId="20577"/>
        <pc:sldMkLst>
          <pc:docMk/>
          <pc:sldMk cId="2727008927" sldId="291"/>
        </pc:sldMkLst>
        <pc:spChg chg="mod">
          <ac:chgData name="Benedikte Abrahamsen" userId="1c245384-ced1-4b70-91eb-3fe4c3b75bf1" providerId="ADAL" clId="{1ED95B73-C76A-4D92-B31C-C943AB5D9316}" dt="2023-04-03T12:57:35.970" v="1354" actId="20577"/>
          <ac:spMkLst>
            <pc:docMk/>
            <pc:sldMk cId="2727008927" sldId="291"/>
            <ac:spMk id="2" creationId="{A0E9D19A-A3B3-134A-7B11-A158FA02E7A1}"/>
          </ac:spMkLst>
        </pc:spChg>
        <pc:spChg chg="mod">
          <ac:chgData name="Benedikte Abrahamsen" userId="1c245384-ced1-4b70-91eb-3fe4c3b75bf1" providerId="ADAL" clId="{1ED95B73-C76A-4D92-B31C-C943AB5D9316}" dt="2023-04-03T12:58:00.636" v="1367" actId="20577"/>
          <ac:spMkLst>
            <pc:docMk/>
            <pc:sldMk cId="2727008927" sldId="291"/>
            <ac:spMk id="3" creationId="{43A7B18F-10B9-F354-738B-C45D6DEAAD39}"/>
          </ac:spMkLst>
        </pc:spChg>
        <pc:spChg chg="add del mod">
          <ac:chgData name="Benedikte Abrahamsen" userId="1c245384-ced1-4b70-91eb-3fe4c3b75bf1" providerId="ADAL" clId="{1ED95B73-C76A-4D92-B31C-C943AB5D9316}" dt="2023-04-03T12:57:40.407" v="1357"/>
          <ac:spMkLst>
            <pc:docMk/>
            <pc:sldMk cId="2727008927" sldId="291"/>
            <ac:spMk id="5" creationId="{AA56BBFA-3BE3-256E-2220-7B37EC3EFE46}"/>
          </ac:spMkLst>
        </pc:spChg>
        <pc:picChg chg="del">
          <ac:chgData name="Benedikte Abrahamsen" userId="1c245384-ced1-4b70-91eb-3fe4c3b75bf1" providerId="ADAL" clId="{1ED95B73-C76A-4D92-B31C-C943AB5D9316}" dt="2023-04-03T12:57:37.443" v="1355" actId="478"/>
          <ac:picMkLst>
            <pc:docMk/>
            <pc:sldMk cId="2727008927" sldId="291"/>
            <ac:picMk id="7" creationId="{250A57BB-998C-8F50-84C5-2E908B77C026}"/>
          </ac:picMkLst>
        </pc:picChg>
        <pc:picChg chg="add mod">
          <ac:chgData name="Benedikte Abrahamsen" userId="1c245384-ced1-4b70-91eb-3fe4c3b75bf1" providerId="ADAL" clId="{1ED95B73-C76A-4D92-B31C-C943AB5D9316}" dt="2023-04-03T12:57:40.407" v="1357"/>
          <ac:picMkLst>
            <pc:docMk/>
            <pc:sldMk cId="2727008927" sldId="291"/>
            <ac:picMk id="9" creationId="{C707715E-AE54-9A69-4D35-69FEE4058564}"/>
          </ac:picMkLst>
        </pc:picChg>
      </pc:sldChg>
      <pc:sldChg chg="addSp delSp modSp add mod">
        <pc:chgData name="Benedikte Abrahamsen" userId="1c245384-ced1-4b70-91eb-3fe4c3b75bf1" providerId="ADAL" clId="{1ED95B73-C76A-4D92-B31C-C943AB5D9316}" dt="2023-04-03T12:58:27.898" v="1378" actId="20577"/>
        <pc:sldMkLst>
          <pc:docMk/>
          <pc:sldMk cId="4117869511" sldId="292"/>
        </pc:sldMkLst>
        <pc:spChg chg="mod">
          <ac:chgData name="Benedikte Abrahamsen" userId="1c245384-ced1-4b70-91eb-3fe4c3b75bf1" providerId="ADAL" clId="{1ED95B73-C76A-4D92-B31C-C943AB5D9316}" dt="2023-04-03T12:58:09.603" v="1370" actId="20577"/>
          <ac:spMkLst>
            <pc:docMk/>
            <pc:sldMk cId="4117869511" sldId="292"/>
            <ac:spMk id="2" creationId="{A0E9D19A-A3B3-134A-7B11-A158FA02E7A1}"/>
          </ac:spMkLst>
        </pc:spChg>
        <pc:spChg chg="mod">
          <ac:chgData name="Benedikte Abrahamsen" userId="1c245384-ced1-4b70-91eb-3fe4c3b75bf1" providerId="ADAL" clId="{1ED95B73-C76A-4D92-B31C-C943AB5D9316}" dt="2023-04-03T12:58:27.898" v="1378" actId="20577"/>
          <ac:spMkLst>
            <pc:docMk/>
            <pc:sldMk cId="4117869511" sldId="292"/>
            <ac:spMk id="3" creationId="{43A7B18F-10B9-F354-738B-C45D6DEAAD39}"/>
          </ac:spMkLst>
        </pc:spChg>
        <pc:spChg chg="add del mod">
          <ac:chgData name="Benedikte Abrahamsen" userId="1c245384-ced1-4b70-91eb-3fe4c3b75bf1" providerId="ADAL" clId="{1ED95B73-C76A-4D92-B31C-C943AB5D9316}" dt="2023-04-03T12:58:15.430" v="1375"/>
          <ac:spMkLst>
            <pc:docMk/>
            <pc:sldMk cId="4117869511" sldId="292"/>
            <ac:spMk id="5" creationId="{87ACA821-B671-3D0E-251C-5AD83C5062A5}"/>
          </ac:spMkLst>
        </pc:spChg>
        <pc:picChg chg="add del mod">
          <ac:chgData name="Benedikte Abrahamsen" userId="1c245384-ced1-4b70-91eb-3fe4c3b75bf1" providerId="ADAL" clId="{1ED95B73-C76A-4D92-B31C-C943AB5D9316}" dt="2023-04-03T12:58:14.324" v="1373" actId="478"/>
          <ac:picMkLst>
            <pc:docMk/>
            <pc:sldMk cId="4117869511" sldId="292"/>
            <ac:picMk id="6" creationId="{C3D8C9FD-68CD-A825-4654-EA58697DFAD0}"/>
          </ac:picMkLst>
        </pc:picChg>
        <pc:picChg chg="add mod">
          <ac:chgData name="Benedikte Abrahamsen" userId="1c245384-ced1-4b70-91eb-3fe4c3b75bf1" providerId="ADAL" clId="{1ED95B73-C76A-4D92-B31C-C943AB5D9316}" dt="2023-04-03T12:58:15.430" v="1375"/>
          <ac:picMkLst>
            <pc:docMk/>
            <pc:sldMk cId="4117869511" sldId="292"/>
            <ac:picMk id="7" creationId="{893F4764-8045-8D50-A208-026734EBC08E}"/>
          </ac:picMkLst>
        </pc:picChg>
        <pc:picChg chg="del">
          <ac:chgData name="Benedikte Abrahamsen" userId="1c245384-ced1-4b70-91eb-3fe4c3b75bf1" providerId="ADAL" clId="{1ED95B73-C76A-4D92-B31C-C943AB5D9316}" dt="2023-04-03T12:58:12.946" v="1371" actId="478"/>
          <ac:picMkLst>
            <pc:docMk/>
            <pc:sldMk cId="4117869511" sldId="292"/>
            <ac:picMk id="9" creationId="{C707715E-AE54-9A69-4D35-69FEE4058564}"/>
          </ac:picMkLst>
        </pc:picChg>
      </pc:sldChg>
      <pc:sldChg chg="delSp modSp add mod modClrScheme chgLayout">
        <pc:chgData name="Benedikte Abrahamsen" userId="1c245384-ced1-4b70-91eb-3fe4c3b75bf1" providerId="ADAL" clId="{1ED95B73-C76A-4D92-B31C-C943AB5D9316}" dt="2023-04-03T12:58:57.328" v="1403" actId="5793"/>
        <pc:sldMkLst>
          <pc:docMk/>
          <pc:sldMk cId="3426830486" sldId="293"/>
        </pc:sldMkLst>
        <pc:spChg chg="mod ord">
          <ac:chgData name="Benedikte Abrahamsen" userId="1c245384-ced1-4b70-91eb-3fe4c3b75bf1" providerId="ADAL" clId="{1ED95B73-C76A-4D92-B31C-C943AB5D9316}" dt="2023-04-03T12:58:44.049" v="1393" actId="700"/>
          <ac:spMkLst>
            <pc:docMk/>
            <pc:sldMk cId="3426830486" sldId="293"/>
            <ac:spMk id="2" creationId="{A0E9D19A-A3B3-134A-7B11-A158FA02E7A1}"/>
          </ac:spMkLst>
        </pc:spChg>
        <pc:spChg chg="mod ord">
          <ac:chgData name="Benedikte Abrahamsen" userId="1c245384-ced1-4b70-91eb-3fe4c3b75bf1" providerId="ADAL" clId="{1ED95B73-C76A-4D92-B31C-C943AB5D9316}" dt="2023-04-03T12:58:57.328" v="1403" actId="5793"/>
          <ac:spMkLst>
            <pc:docMk/>
            <pc:sldMk cId="3426830486" sldId="293"/>
            <ac:spMk id="3" creationId="{43A7B18F-10B9-F354-738B-C45D6DEAAD39}"/>
          </ac:spMkLst>
        </pc:spChg>
        <pc:picChg chg="del mod ord">
          <ac:chgData name="Benedikte Abrahamsen" userId="1c245384-ced1-4b70-91eb-3fe4c3b75bf1" providerId="ADAL" clId="{1ED95B73-C76A-4D92-B31C-C943AB5D9316}" dt="2023-04-03T12:58:45.375" v="1394" actId="478"/>
          <ac:picMkLst>
            <pc:docMk/>
            <pc:sldMk cId="3426830486" sldId="293"/>
            <ac:picMk id="7" creationId="{893F4764-8045-8D50-A208-026734EBC08E}"/>
          </ac:picMkLst>
        </pc:picChg>
      </pc:sldChg>
      <pc:sldChg chg="modSp add mod">
        <pc:chgData name="Benedikte Abrahamsen" userId="1c245384-ced1-4b70-91eb-3fe4c3b75bf1" providerId="ADAL" clId="{1ED95B73-C76A-4D92-B31C-C943AB5D9316}" dt="2023-04-03T12:59:26.841" v="1424" actId="20577"/>
        <pc:sldMkLst>
          <pc:docMk/>
          <pc:sldMk cId="2801264139" sldId="294"/>
        </pc:sldMkLst>
        <pc:spChg chg="mod">
          <ac:chgData name="Benedikte Abrahamsen" userId="1c245384-ced1-4b70-91eb-3fe4c3b75bf1" providerId="ADAL" clId="{1ED95B73-C76A-4D92-B31C-C943AB5D9316}" dt="2023-04-03T12:59:16.202" v="1421" actId="20577"/>
          <ac:spMkLst>
            <pc:docMk/>
            <pc:sldMk cId="2801264139" sldId="294"/>
            <ac:spMk id="2" creationId="{A0E9D19A-A3B3-134A-7B11-A158FA02E7A1}"/>
          </ac:spMkLst>
        </pc:spChg>
        <pc:spChg chg="mod">
          <ac:chgData name="Benedikte Abrahamsen" userId="1c245384-ced1-4b70-91eb-3fe4c3b75bf1" providerId="ADAL" clId="{1ED95B73-C76A-4D92-B31C-C943AB5D9316}" dt="2023-04-03T12:59:26.841" v="1424" actId="20577"/>
          <ac:spMkLst>
            <pc:docMk/>
            <pc:sldMk cId="2801264139" sldId="294"/>
            <ac:spMk id="3" creationId="{43A7B18F-10B9-F354-738B-C45D6DEAAD39}"/>
          </ac:spMkLst>
        </pc:spChg>
      </pc:sldChg>
      <pc:sldChg chg="modSp add mod">
        <pc:chgData name="Benedikte Abrahamsen" userId="1c245384-ced1-4b70-91eb-3fe4c3b75bf1" providerId="ADAL" clId="{1ED95B73-C76A-4D92-B31C-C943AB5D9316}" dt="2023-04-03T12:59:56.247" v="1432" actId="20577"/>
        <pc:sldMkLst>
          <pc:docMk/>
          <pc:sldMk cId="2537113142" sldId="295"/>
        </pc:sldMkLst>
        <pc:spChg chg="mod">
          <ac:chgData name="Benedikte Abrahamsen" userId="1c245384-ced1-4b70-91eb-3fe4c3b75bf1" providerId="ADAL" clId="{1ED95B73-C76A-4D92-B31C-C943AB5D9316}" dt="2023-04-03T12:59:56.247" v="1432" actId="20577"/>
          <ac:spMkLst>
            <pc:docMk/>
            <pc:sldMk cId="2537113142" sldId="295"/>
            <ac:spMk id="3" creationId="{43A7B18F-10B9-F354-738B-C45D6DEAAD39}"/>
          </ac:spMkLst>
        </pc:spChg>
      </pc:sldChg>
      <pc:sldChg chg="modSp add mod">
        <pc:chgData name="Benedikte Abrahamsen" userId="1c245384-ced1-4b70-91eb-3fe4c3b75bf1" providerId="ADAL" clId="{1ED95B73-C76A-4D92-B31C-C943AB5D9316}" dt="2023-04-03T13:00:19.126" v="1441" actId="20577"/>
        <pc:sldMkLst>
          <pc:docMk/>
          <pc:sldMk cId="832683850" sldId="296"/>
        </pc:sldMkLst>
        <pc:spChg chg="mod">
          <ac:chgData name="Benedikte Abrahamsen" userId="1c245384-ced1-4b70-91eb-3fe4c3b75bf1" providerId="ADAL" clId="{1ED95B73-C76A-4D92-B31C-C943AB5D9316}" dt="2023-04-03T13:00:19.126" v="1441" actId="20577"/>
          <ac:spMkLst>
            <pc:docMk/>
            <pc:sldMk cId="832683850" sldId="296"/>
            <ac:spMk id="3" creationId="{43A7B18F-10B9-F354-738B-C45D6DEAAD39}"/>
          </ac:spMkLst>
        </pc:spChg>
      </pc:sldChg>
      <pc:sldChg chg="modSp add mod">
        <pc:chgData name="Benedikte Abrahamsen" userId="1c245384-ced1-4b70-91eb-3fe4c3b75bf1" providerId="ADAL" clId="{1ED95B73-C76A-4D92-B31C-C943AB5D9316}" dt="2023-04-03T13:02:17.315" v="1514" actId="20577"/>
        <pc:sldMkLst>
          <pc:docMk/>
          <pc:sldMk cId="265822172" sldId="297"/>
        </pc:sldMkLst>
        <pc:spChg chg="mod">
          <ac:chgData name="Benedikte Abrahamsen" userId="1c245384-ced1-4b70-91eb-3fe4c3b75bf1" providerId="ADAL" clId="{1ED95B73-C76A-4D92-B31C-C943AB5D9316}" dt="2023-04-03T13:02:17.315" v="1514" actId="20577"/>
          <ac:spMkLst>
            <pc:docMk/>
            <pc:sldMk cId="265822172" sldId="297"/>
            <ac:spMk id="3" creationId="{43A7B18F-10B9-F354-738B-C45D6DEAAD39}"/>
          </ac:spMkLst>
        </pc:spChg>
      </pc:sldChg>
      <pc:sldMasterChg chg="del delSldLayout">
        <pc:chgData name="Benedikte Abrahamsen" userId="1c245384-ced1-4b70-91eb-3fe4c3b75bf1" providerId="ADAL" clId="{1ED95B73-C76A-4D92-B31C-C943AB5D9316}" dt="2023-04-03T13:02:22.735" v="1515" actId="47"/>
        <pc:sldMasterMkLst>
          <pc:docMk/>
          <pc:sldMasterMk cId="0" sldId="2147483648"/>
        </pc:sldMasterMkLst>
        <pc:sldLayoutChg chg="del">
          <pc:chgData name="Benedikte Abrahamsen" userId="1c245384-ced1-4b70-91eb-3fe4c3b75bf1" providerId="ADAL" clId="{1ED95B73-C76A-4D92-B31C-C943AB5D9316}" dt="2023-04-03T13:02:22.735" v="1515" actId="47"/>
          <pc:sldLayoutMkLst>
            <pc:docMk/>
            <pc:sldMasterMk cId="0" sldId="2147483648"/>
            <pc:sldLayoutMk cId="0" sldId="2147483661"/>
          </pc:sldLayoutMkLst>
        </pc:sldLayoutChg>
        <pc:sldLayoutChg chg="del">
          <pc:chgData name="Benedikte Abrahamsen" userId="1c245384-ced1-4b70-91eb-3fe4c3b75bf1" providerId="ADAL" clId="{1ED95B73-C76A-4D92-B31C-C943AB5D9316}" dt="2023-04-03T13:02:22.735" v="1515" actId="47"/>
          <pc:sldLayoutMkLst>
            <pc:docMk/>
            <pc:sldMasterMk cId="0" sldId="2147483648"/>
            <pc:sldLayoutMk cId="0" sldId="2147483662"/>
          </pc:sldLayoutMkLst>
        </pc:sldLayoutChg>
        <pc:sldLayoutChg chg="del">
          <pc:chgData name="Benedikte Abrahamsen" userId="1c245384-ced1-4b70-91eb-3fe4c3b75bf1" providerId="ADAL" clId="{1ED95B73-C76A-4D92-B31C-C943AB5D9316}" dt="2023-04-03T13:02:22.735" v="1515" actId="47"/>
          <pc:sldLayoutMkLst>
            <pc:docMk/>
            <pc:sldMasterMk cId="0" sldId="2147483648"/>
            <pc:sldLayoutMk cId="0" sldId="2147483663"/>
          </pc:sldLayoutMkLst>
        </pc:sldLayoutChg>
        <pc:sldLayoutChg chg="del">
          <pc:chgData name="Benedikte Abrahamsen" userId="1c245384-ced1-4b70-91eb-3fe4c3b75bf1" providerId="ADAL" clId="{1ED95B73-C76A-4D92-B31C-C943AB5D9316}" dt="2023-04-03T13:02:22.735" v="1515" actId="47"/>
          <pc:sldLayoutMkLst>
            <pc:docMk/>
            <pc:sldMasterMk cId="0" sldId="2147483648"/>
            <pc:sldLayoutMk cId="0" sldId="2147483664"/>
          </pc:sldLayoutMkLst>
        </pc:sldLayoutChg>
        <pc:sldLayoutChg chg="del">
          <pc:chgData name="Benedikte Abrahamsen" userId="1c245384-ced1-4b70-91eb-3fe4c3b75bf1" providerId="ADAL" clId="{1ED95B73-C76A-4D92-B31C-C943AB5D9316}" dt="2023-04-03T13:02:22.735" v="1515" actId="47"/>
          <pc:sldLayoutMkLst>
            <pc:docMk/>
            <pc:sldMasterMk cId="0" sldId="2147483648"/>
            <pc:sldLayoutMk cId="0" sldId="2147483665"/>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3824288" cy="307975"/>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4999038" y="0"/>
            <a:ext cx="3825875" cy="307975"/>
          </a:xfrm>
          <a:prstGeom prst="rect">
            <a:avLst/>
          </a:prstGeom>
        </p:spPr>
        <p:txBody>
          <a:bodyPr vert="horz" lIns="91440" tIns="45720" rIns="91440" bIns="45720" rtlCol="0"/>
          <a:lstStyle>
            <a:lvl1pPr algn="r">
              <a:defRPr sz="1200"/>
            </a:lvl1pPr>
          </a:lstStyle>
          <a:p>
            <a:fld id="{2EB655B0-280C-44E1-88B0-D64B95E862F3}" type="datetimeFigureOut">
              <a:rPr lang="nb-NO" smtClean="0"/>
              <a:t>03.04.2023</a:t>
            </a:fld>
            <a:endParaRPr lang="nb-NO"/>
          </a:p>
        </p:txBody>
      </p:sp>
      <p:sp>
        <p:nvSpPr>
          <p:cNvPr id="4" name="Plassholder for lysbilde 3"/>
          <p:cNvSpPr>
            <a:spLocks noGrp="1" noRot="1" noChangeAspect="1"/>
          </p:cNvSpPr>
          <p:nvPr>
            <p:ph type="sldImg" idx="2"/>
          </p:nvPr>
        </p:nvSpPr>
        <p:spPr>
          <a:xfrm>
            <a:off x="2924175" y="766763"/>
            <a:ext cx="2978150" cy="20669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882650" y="2949575"/>
            <a:ext cx="7061200" cy="24130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5819775"/>
            <a:ext cx="3824288" cy="30797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4999038" y="5819775"/>
            <a:ext cx="3825875" cy="307975"/>
          </a:xfrm>
          <a:prstGeom prst="rect">
            <a:avLst/>
          </a:prstGeom>
        </p:spPr>
        <p:txBody>
          <a:bodyPr vert="horz" lIns="91440" tIns="45720" rIns="91440" bIns="45720" rtlCol="0" anchor="b"/>
          <a:lstStyle>
            <a:lvl1pPr algn="r">
              <a:defRPr sz="1200"/>
            </a:lvl1pPr>
          </a:lstStyle>
          <a:p>
            <a:fld id="{3935E859-1722-406A-A794-1F17ABC27F88}" type="slidenum">
              <a:rPr lang="nb-NO" smtClean="0"/>
              <a:t>‹#›</a:t>
            </a:fld>
            <a:endParaRPr lang="nb-NO"/>
          </a:p>
        </p:txBody>
      </p:sp>
    </p:spTree>
    <p:extLst>
      <p:ext uri="{BB962C8B-B14F-4D97-AF65-F5344CB8AC3E}">
        <p14:creationId xmlns:p14="http://schemas.microsoft.com/office/powerpoint/2010/main" val="1489775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3935E859-1722-406A-A794-1F17ABC27F88}" type="slidenum">
              <a:rPr lang="nb-NO" smtClean="0"/>
              <a:t>3</a:t>
            </a:fld>
            <a:endParaRPr lang="nb-NO"/>
          </a:p>
        </p:txBody>
      </p:sp>
    </p:spTree>
    <p:extLst>
      <p:ext uri="{BB962C8B-B14F-4D97-AF65-F5344CB8AC3E}">
        <p14:creationId xmlns:p14="http://schemas.microsoft.com/office/powerpoint/2010/main" val="131620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2700">
              <a:spcBef>
                <a:spcPts val="409"/>
              </a:spcBef>
            </a:pPr>
            <a:endParaRPr lang="en-US">
              <a:cs typeface="Calibri"/>
            </a:endParaRPr>
          </a:p>
        </p:txBody>
      </p:sp>
      <p:sp>
        <p:nvSpPr>
          <p:cNvPr id="4" name="Plassholder for lysbildenumm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68CE2A91-B1E3-45FC-A1D1-89BA8C298708}" type="slidenum">
              <a:rPr kumimoji="0" lang="nb-NO" sz="1200" b="0" i="0" u="none" strike="noStrike" kern="0" cap="none" spc="0" normalizeH="0" baseline="0" noProof="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14</a:t>
            </a:fld>
            <a:endParaRPr kumimoji="0" lang="nb-NO"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286536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2700">
              <a:spcBef>
                <a:spcPts val="409"/>
              </a:spcBef>
            </a:pPr>
            <a:endParaRPr lang="en-US">
              <a:cs typeface="Calibri"/>
            </a:endParaRPr>
          </a:p>
        </p:txBody>
      </p:sp>
      <p:sp>
        <p:nvSpPr>
          <p:cNvPr id="4" name="Plassholder for lysbildenumm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68CE2A91-B1E3-45FC-A1D1-89BA8C298708}" type="slidenum">
              <a:rPr kumimoji="0" lang="nb-NO" sz="1200" b="0" i="0" u="none" strike="noStrike" kern="0" cap="none" spc="0" normalizeH="0" baseline="0" noProof="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15</a:t>
            </a:fld>
            <a:endParaRPr kumimoji="0" lang="nb-NO"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219510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2700">
              <a:spcBef>
                <a:spcPts val="409"/>
              </a:spcBef>
            </a:pPr>
            <a:endParaRPr lang="en-US">
              <a:cs typeface="Calibri"/>
            </a:endParaRPr>
          </a:p>
        </p:txBody>
      </p:sp>
      <p:sp>
        <p:nvSpPr>
          <p:cNvPr id="4" name="Plassholder for lysbildenumm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68CE2A91-B1E3-45FC-A1D1-89BA8C298708}" type="slidenum">
              <a:rPr kumimoji="0" lang="nb-NO" sz="1200" b="0" i="0" u="none" strike="noStrike" kern="0" cap="none" spc="0" normalizeH="0" baseline="0" noProof="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16</a:t>
            </a:fld>
            <a:endParaRPr kumimoji="0" lang="nb-NO"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574466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2700">
              <a:spcBef>
                <a:spcPts val="409"/>
              </a:spcBef>
            </a:pPr>
            <a:endParaRPr lang="en-US">
              <a:cs typeface="Calibri"/>
            </a:endParaRPr>
          </a:p>
        </p:txBody>
      </p:sp>
      <p:sp>
        <p:nvSpPr>
          <p:cNvPr id="4" name="Plassholder for lysbildenumm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68CE2A91-B1E3-45FC-A1D1-89BA8C298708}" type="slidenum">
              <a:rPr kumimoji="0" lang="nb-NO" sz="1200" b="0" i="0" u="none" strike="noStrike" kern="0" cap="none" spc="0" normalizeH="0" baseline="0" noProof="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17</a:t>
            </a:fld>
            <a:endParaRPr kumimoji="0" lang="nb-NO"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171977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2700">
              <a:spcBef>
                <a:spcPts val="409"/>
              </a:spcBef>
            </a:pPr>
            <a:endParaRPr lang="en-US">
              <a:cs typeface="Calibri"/>
            </a:endParaRPr>
          </a:p>
        </p:txBody>
      </p:sp>
      <p:sp>
        <p:nvSpPr>
          <p:cNvPr id="4" name="Plassholder for lysbildenumm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68CE2A91-B1E3-45FC-A1D1-89BA8C298708}" type="slidenum">
              <a:rPr kumimoji="0" lang="nb-NO" sz="1200" b="0" i="0" u="none" strike="noStrike" kern="0" cap="none" spc="0" normalizeH="0" baseline="0" noProof="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18</a:t>
            </a:fld>
            <a:endParaRPr kumimoji="0" lang="nb-NO"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5840214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2700">
              <a:spcBef>
                <a:spcPts val="409"/>
              </a:spcBef>
            </a:pPr>
            <a:endParaRPr lang="en-US">
              <a:cs typeface="Calibri"/>
            </a:endParaRPr>
          </a:p>
        </p:txBody>
      </p:sp>
      <p:sp>
        <p:nvSpPr>
          <p:cNvPr id="4" name="Plassholder for lysbildenumm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68CE2A91-B1E3-45FC-A1D1-89BA8C298708}" type="slidenum">
              <a:rPr kumimoji="0" lang="nb-NO" sz="1200" b="0" i="0" u="none" strike="noStrike" kern="0" cap="none" spc="0" normalizeH="0" baseline="0" noProof="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19</a:t>
            </a:fld>
            <a:endParaRPr kumimoji="0" lang="nb-NO"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625281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332105" indent="-319405">
              <a:buFont typeface="Arial"/>
              <a:buChar char="•"/>
            </a:pPr>
            <a:endParaRPr lang="en-US">
              <a:cs typeface="Calibri"/>
            </a:endParaRPr>
          </a:p>
        </p:txBody>
      </p:sp>
      <p:sp>
        <p:nvSpPr>
          <p:cNvPr id="4" name="Plassholder for lysbildenumm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68CE2A91-B1E3-45FC-A1D1-89BA8C298708}" type="slidenum">
              <a:rPr kumimoji="0" sz="1200" b="0" i="0" u="none" strike="noStrike" kern="0" cap="none" spc="0" normalizeH="0" baseline="0" noProof="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6</a:t>
            </a:fld>
            <a:endParaRPr kumimoji="0" lang="nb-NO"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387766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2700">
              <a:spcBef>
                <a:spcPts val="409"/>
              </a:spcBef>
            </a:pPr>
            <a:endParaRPr lang="en-US">
              <a:cs typeface="Calibri"/>
            </a:endParaRPr>
          </a:p>
        </p:txBody>
      </p:sp>
      <p:sp>
        <p:nvSpPr>
          <p:cNvPr id="4" name="Plassholder for lysbildenumm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68CE2A91-B1E3-45FC-A1D1-89BA8C298708}" type="slidenum">
              <a:rPr kumimoji="0" lang="nb-NO" sz="1200" b="0" i="0" u="none" strike="noStrike" kern="0" cap="none" spc="0" normalizeH="0" baseline="0" noProof="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7</a:t>
            </a:fld>
            <a:endParaRPr kumimoji="0" lang="nb-NO"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577801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2700">
              <a:spcBef>
                <a:spcPts val="409"/>
              </a:spcBef>
            </a:pPr>
            <a:endParaRPr lang="en-US">
              <a:cs typeface="Calibri"/>
            </a:endParaRPr>
          </a:p>
        </p:txBody>
      </p:sp>
      <p:sp>
        <p:nvSpPr>
          <p:cNvPr id="4" name="Plassholder for lysbildenumm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68CE2A91-B1E3-45FC-A1D1-89BA8C298708}" type="slidenum">
              <a:rPr kumimoji="0" lang="nb-NO" sz="1200" b="0" i="0" u="none" strike="noStrike" kern="0" cap="none" spc="0" normalizeH="0" baseline="0" noProof="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8</a:t>
            </a:fld>
            <a:endParaRPr kumimoji="0" lang="nb-NO"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043475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2700">
              <a:spcBef>
                <a:spcPts val="409"/>
              </a:spcBef>
            </a:pPr>
            <a:endParaRPr lang="en-US">
              <a:cs typeface="Calibri"/>
            </a:endParaRPr>
          </a:p>
        </p:txBody>
      </p:sp>
      <p:sp>
        <p:nvSpPr>
          <p:cNvPr id="4" name="Plassholder for lysbildenumm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68CE2A91-B1E3-45FC-A1D1-89BA8C298708}" type="slidenum">
              <a:rPr kumimoji="0" lang="nb-NO" sz="1200" b="0" i="0" u="none" strike="noStrike" kern="0" cap="none" spc="0" normalizeH="0" baseline="0" noProof="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9</a:t>
            </a:fld>
            <a:endParaRPr kumimoji="0" lang="nb-NO"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97976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2700">
              <a:spcBef>
                <a:spcPts val="409"/>
              </a:spcBef>
            </a:pPr>
            <a:endParaRPr lang="en-US">
              <a:cs typeface="Calibri"/>
            </a:endParaRPr>
          </a:p>
        </p:txBody>
      </p:sp>
      <p:sp>
        <p:nvSpPr>
          <p:cNvPr id="4" name="Plassholder for lysbildenumm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68CE2A91-B1E3-45FC-A1D1-89BA8C298708}" type="slidenum">
              <a:rPr kumimoji="0" lang="nb-NO" sz="1200" b="0" i="0" u="none" strike="noStrike" kern="0" cap="none" spc="0" normalizeH="0" baseline="0" noProof="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10</a:t>
            </a:fld>
            <a:endParaRPr kumimoji="0" lang="nb-NO"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22566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2700">
              <a:spcBef>
                <a:spcPts val="409"/>
              </a:spcBef>
            </a:pPr>
            <a:endParaRPr lang="en-US">
              <a:cs typeface="Calibri"/>
            </a:endParaRPr>
          </a:p>
        </p:txBody>
      </p:sp>
      <p:sp>
        <p:nvSpPr>
          <p:cNvPr id="4" name="Plassholder for lysbildenumm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68CE2A91-B1E3-45FC-A1D1-89BA8C298708}" type="slidenum">
              <a:rPr kumimoji="0" lang="nb-NO" sz="1200" b="0" i="0" u="none" strike="noStrike" kern="0" cap="none" spc="0" normalizeH="0" baseline="0" noProof="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11</a:t>
            </a:fld>
            <a:endParaRPr kumimoji="0" lang="nb-NO"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993879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2700">
              <a:spcBef>
                <a:spcPts val="409"/>
              </a:spcBef>
            </a:pPr>
            <a:endParaRPr lang="en-US">
              <a:cs typeface="Calibri"/>
            </a:endParaRPr>
          </a:p>
        </p:txBody>
      </p:sp>
      <p:sp>
        <p:nvSpPr>
          <p:cNvPr id="4" name="Plassholder for lysbildenumm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68CE2A91-B1E3-45FC-A1D1-89BA8C298708}" type="slidenum">
              <a:rPr kumimoji="0" lang="nb-NO" sz="1200" b="0" i="0" u="none" strike="noStrike" kern="0" cap="none" spc="0" normalizeH="0" baseline="0" noProof="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12</a:t>
            </a:fld>
            <a:endParaRPr kumimoji="0" lang="nb-NO"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150555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2700">
              <a:spcBef>
                <a:spcPts val="409"/>
              </a:spcBef>
            </a:pPr>
            <a:endParaRPr lang="en-US">
              <a:cs typeface="Calibri"/>
            </a:endParaRPr>
          </a:p>
        </p:txBody>
      </p:sp>
      <p:sp>
        <p:nvSpPr>
          <p:cNvPr id="4" name="Plassholder for lysbildenummer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68CE2A91-B1E3-45FC-A1D1-89BA8C298708}" type="slidenum">
              <a:rPr kumimoji="0" lang="nb-NO" sz="1200" b="0" i="0" u="none" strike="noStrike" kern="0" cap="none" spc="0" normalizeH="0" baseline="0" noProof="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13</a:t>
            </a:fld>
            <a:endParaRPr kumimoji="0" lang="nb-NO"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998968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bg>
      <p:bgPr>
        <a:solidFill>
          <a:srgbClr val="F7CF5E">
            <a:alpha val="30000"/>
          </a:srgb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331363F-8DCF-B944-9C4A-8BFB66CB175A}"/>
              </a:ext>
            </a:extLst>
          </p:cNvPr>
          <p:cNvSpPr>
            <a:spLocks noGrp="1"/>
          </p:cNvSpPr>
          <p:nvPr>
            <p:ph type="ctrTitle"/>
          </p:nvPr>
        </p:nvSpPr>
        <p:spPr>
          <a:xfrm>
            <a:off x="1103313" y="1002852"/>
            <a:ext cx="6619875" cy="2133365"/>
          </a:xfrm>
        </p:spPr>
        <p:txBody>
          <a:bodyPr anchor="b">
            <a:normAutofit/>
          </a:bodyPr>
          <a:lstStyle>
            <a:lvl1pPr algn="ctr">
              <a:defRPr sz="3475" cap="all" baseline="0">
                <a:latin typeface="DIN 2014 Bold" panose="020B0504020202020204" pitchFamily="34" charset="77"/>
              </a:defRPr>
            </a:lvl1pPr>
          </a:lstStyle>
          <a:p>
            <a:r>
              <a:rPr lang="nb-NO"/>
              <a:t>Klikk for å redigere tittelstil</a:t>
            </a:r>
          </a:p>
        </p:txBody>
      </p:sp>
      <p:sp>
        <p:nvSpPr>
          <p:cNvPr id="3" name="Undertittel 2">
            <a:extLst>
              <a:ext uri="{FF2B5EF4-FFF2-40B4-BE49-F238E27FC236}">
                <a16:creationId xmlns:a16="http://schemas.microsoft.com/office/drawing/2014/main" id="{51F1DB19-0425-58DF-7884-3CFF5CFDD863}"/>
              </a:ext>
            </a:extLst>
          </p:cNvPr>
          <p:cNvSpPr>
            <a:spLocks noGrp="1"/>
          </p:cNvSpPr>
          <p:nvPr>
            <p:ph type="subTitle" idx="1"/>
          </p:nvPr>
        </p:nvSpPr>
        <p:spPr>
          <a:xfrm>
            <a:off x="1103313" y="3218488"/>
            <a:ext cx="6619875" cy="1479454"/>
          </a:xfrm>
        </p:spPr>
        <p:txBody>
          <a:bodyPr/>
          <a:lstStyle>
            <a:lvl1pPr marL="0" indent="0" algn="ctr">
              <a:buNone/>
              <a:defRPr sz="1738"/>
            </a:lvl1pPr>
            <a:lvl2pPr marL="331013" indent="0" algn="ctr">
              <a:buNone/>
              <a:defRPr sz="1448"/>
            </a:lvl2pPr>
            <a:lvl3pPr marL="662026" indent="0" algn="ctr">
              <a:buNone/>
              <a:defRPr sz="1303"/>
            </a:lvl3pPr>
            <a:lvl4pPr marL="993038" indent="0" algn="ctr">
              <a:buNone/>
              <a:defRPr sz="1158"/>
            </a:lvl4pPr>
            <a:lvl5pPr marL="1324051" indent="0" algn="ctr">
              <a:buNone/>
              <a:defRPr sz="1158"/>
            </a:lvl5pPr>
            <a:lvl6pPr marL="1655064" indent="0" algn="ctr">
              <a:buNone/>
              <a:defRPr sz="1158"/>
            </a:lvl6pPr>
            <a:lvl7pPr marL="1986077" indent="0" algn="ctr">
              <a:buNone/>
              <a:defRPr sz="1158"/>
            </a:lvl7pPr>
            <a:lvl8pPr marL="2317090" indent="0" algn="ctr">
              <a:buNone/>
              <a:defRPr sz="1158"/>
            </a:lvl8pPr>
            <a:lvl9pPr marL="2648102" indent="0" algn="ctr">
              <a:buNone/>
              <a:defRPr sz="1158"/>
            </a:lvl9pPr>
          </a:lstStyle>
          <a:p>
            <a:r>
              <a:rPr lang="nb-NO"/>
              <a:t>Klikk for å redigere undertittelstil i malen</a:t>
            </a:r>
          </a:p>
        </p:txBody>
      </p:sp>
      <p:sp>
        <p:nvSpPr>
          <p:cNvPr id="4" name="Plassholder for dato 3">
            <a:extLst>
              <a:ext uri="{FF2B5EF4-FFF2-40B4-BE49-F238E27FC236}">
                <a16:creationId xmlns:a16="http://schemas.microsoft.com/office/drawing/2014/main" id="{04DDCD83-A0F3-D2A0-199E-AE331B414FEF}"/>
              </a:ext>
            </a:extLst>
          </p:cNvPr>
          <p:cNvSpPr>
            <a:spLocks noGrp="1"/>
          </p:cNvSpPr>
          <p:nvPr>
            <p:ph type="dt" sz="half" idx="10"/>
          </p:nvPr>
        </p:nvSpPr>
        <p:spPr/>
        <p:txBody>
          <a:bodyPr/>
          <a:lstStyle/>
          <a:p>
            <a:fld id="{85966688-D0E0-264E-B36F-4FAE98C2FE5E}" type="datetimeFigureOut">
              <a:rPr lang="nb-NO" smtClean="0"/>
              <a:t>03.04.2023</a:t>
            </a:fld>
            <a:endParaRPr lang="nb-NO"/>
          </a:p>
        </p:txBody>
      </p:sp>
      <p:sp>
        <p:nvSpPr>
          <p:cNvPr id="5" name="Plassholder for bunntekst 4">
            <a:extLst>
              <a:ext uri="{FF2B5EF4-FFF2-40B4-BE49-F238E27FC236}">
                <a16:creationId xmlns:a16="http://schemas.microsoft.com/office/drawing/2014/main" id="{AA1675A6-FECA-D39A-8F76-625F97018DE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E4AE4D5-563F-ADA4-64CD-99F482B3D099}"/>
              </a:ext>
            </a:extLst>
          </p:cNvPr>
          <p:cNvSpPr>
            <a:spLocks noGrp="1"/>
          </p:cNvSpPr>
          <p:nvPr>
            <p:ph type="sldNum" sz="quarter" idx="12"/>
          </p:nvPr>
        </p:nvSpPr>
        <p:spPr/>
        <p:txBody>
          <a:bodyPr/>
          <a:lstStyle/>
          <a:p>
            <a:fld id="{23D63DE0-5CA1-064F-88A8-D213BCBFBFCC}" type="slidenum">
              <a:rPr lang="nb-NO" smtClean="0"/>
              <a:t>‹#›</a:t>
            </a:fld>
            <a:endParaRPr lang="nb-NO"/>
          </a:p>
        </p:txBody>
      </p:sp>
    </p:spTree>
    <p:extLst>
      <p:ext uri="{BB962C8B-B14F-4D97-AF65-F5344CB8AC3E}">
        <p14:creationId xmlns:p14="http://schemas.microsoft.com/office/powerpoint/2010/main" val="56698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D478C0A8-8D65-5B9C-7F58-DA306AD9A8F2}"/>
              </a:ext>
            </a:extLst>
          </p:cNvPr>
          <p:cNvSpPr>
            <a:spLocks noGrp="1"/>
          </p:cNvSpPr>
          <p:nvPr>
            <p:ph type="title" orient="vert"/>
          </p:nvPr>
        </p:nvSpPr>
        <p:spPr>
          <a:xfrm>
            <a:off x="6316464" y="326246"/>
            <a:ext cx="1903214" cy="5192985"/>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79B7004E-14ED-B166-639F-B61797E82E70}"/>
              </a:ext>
            </a:extLst>
          </p:cNvPr>
          <p:cNvSpPr>
            <a:spLocks noGrp="1"/>
          </p:cNvSpPr>
          <p:nvPr>
            <p:ph type="body" orient="vert" idx="1"/>
          </p:nvPr>
        </p:nvSpPr>
        <p:spPr>
          <a:xfrm>
            <a:off x="606822" y="326246"/>
            <a:ext cx="5599311" cy="519298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07FE7D0-55D7-4B77-6CB2-FE3C01ECB807}"/>
              </a:ext>
            </a:extLst>
          </p:cNvPr>
          <p:cNvSpPr>
            <a:spLocks noGrp="1"/>
          </p:cNvSpPr>
          <p:nvPr>
            <p:ph type="dt" sz="half" idx="10"/>
          </p:nvPr>
        </p:nvSpPr>
        <p:spPr/>
        <p:txBody>
          <a:bodyPr/>
          <a:lstStyle/>
          <a:p>
            <a:fld id="{85966688-D0E0-264E-B36F-4FAE98C2FE5E}" type="datetimeFigureOut">
              <a:rPr lang="nb-NO" smtClean="0"/>
              <a:t>03.04.2023</a:t>
            </a:fld>
            <a:endParaRPr lang="nb-NO"/>
          </a:p>
        </p:txBody>
      </p:sp>
      <p:sp>
        <p:nvSpPr>
          <p:cNvPr id="5" name="Plassholder for bunntekst 4">
            <a:extLst>
              <a:ext uri="{FF2B5EF4-FFF2-40B4-BE49-F238E27FC236}">
                <a16:creationId xmlns:a16="http://schemas.microsoft.com/office/drawing/2014/main" id="{E242C503-56BF-FCFA-FB21-B3A0E6E9B63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3EB652B-208D-D147-C84D-6709EABCFF91}"/>
              </a:ext>
            </a:extLst>
          </p:cNvPr>
          <p:cNvSpPr>
            <a:spLocks noGrp="1"/>
          </p:cNvSpPr>
          <p:nvPr>
            <p:ph type="sldNum" sz="quarter" idx="12"/>
          </p:nvPr>
        </p:nvSpPr>
        <p:spPr/>
        <p:txBody>
          <a:bodyPr/>
          <a:lstStyle/>
          <a:p>
            <a:fld id="{23D63DE0-5CA1-064F-88A8-D213BCBFBFCC}" type="slidenum">
              <a:rPr lang="nb-NO" smtClean="0"/>
              <a:t>‹#›</a:t>
            </a:fld>
            <a:endParaRPr lang="nb-NO"/>
          </a:p>
        </p:txBody>
      </p:sp>
    </p:spTree>
    <p:extLst>
      <p:ext uri="{BB962C8B-B14F-4D97-AF65-F5344CB8AC3E}">
        <p14:creationId xmlns:p14="http://schemas.microsoft.com/office/powerpoint/2010/main" val="4001547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2BB52AE-F283-C086-8629-6B774EE28477}"/>
              </a:ext>
            </a:extLst>
          </p:cNvPr>
          <p:cNvSpPr>
            <a:spLocks noGrp="1"/>
          </p:cNvSpPr>
          <p:nvPr>
            <p:ph type="title" hasCustomPrompt="1"/>
          </p:nvPr>
        </p:nvSpPr>
        <p:spPr>
          <a:xfrm>
            <a:off x="939724" y="2048751"/>
            <a:ext cx="6428827" cy="1101413"/>
          </a:xfrm>
        </p:spPr>
        <p:txBody>
          <a:bodyPr>
            <a:normAutofit/>
          </a:bodyPr>
          <a:lstStyle>
            <a:lvl1pPr algn="ctr">
              <a:defRPr sz="5213" kern="2100" cap="all" spc="217" baseline="10000">
                <a:latin typeface="DIN 2014 Bold" panose="020B0504020202020204" pitchFamily="34" charset="77"/>
              </a:defRPr>
            </a:lvl1pPr>
          </a:lstStyle>
          <a:p>
            <a:r>
              <a:rPr lang="nb-NO"/>
              <a:t>«HVEM ER VI?»</a:t>
            </a:r>
          </a:p>
        </p:txBody>
      </p:sp>
      <p:sp>
        <p:nvSpPr>
          <p:cNvPr id="3" name="Plassholder for dato 2">
            <a:extLst>
              <a:ext uri="{FF2B5EF4-FFF2-40B4-BE49-F238E27FC236}">
                <a16:creationId xmlns:a16="http://schemas.microsoft.com/office/drawing/2014/main" id="{943627F9-7BF9-50BF-14B8-28BEB36BCEBA}"/>
              </a:ext>
            </a:extLst>
          </p:cNvPr>
          <p:cNvSpPr>
            <a:spLocks noGrp="1"/>
          </p:cNvSpPr>
          <p:nvPr>
            <p:ph type="dt" sz="half" idx="10"/>
          </p:nvPr>
        </p:nvSpPr>
        <p:spPr/>
        <p:txBody>
          <a:bodyPr/>
          <a:lstStyle/>
          <a:p>
            <a:fld id="{85966688-D0E0-264E-B36F-4FAE98C2FE5E}" type="datetimeFigureOut">
              <a:rPr lang="nb-NO" smtClean="0"/>
              <a:t>03.04.2023</a:t>
            </a:fld>
            <a:endParaRPr lang="nb-NO"/>
          </a:p>
        </p:txBody>
      </p:sp>
      <p:sp>
        <p:nvSpPr>
          <p:cNvPr id="4" name="Plassholder for bunntekst 3">
            <a:extLst>
              <a:ext uri="{FF2B5EF4-FFF2-40B4-BE49-F238E27FC236}">
                <a16:creationId xmlns:a16="http://schemas.microsoft.com/office/drawing/2014/main" id="{5592AADA-3EEB-FA20-4C44-27D1C9F46FBF}"/>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E3C844AA-15EB-1BDC-8584-FCD2155D00A3}"/>
              </a:ext>
            </a:extLst>
          </p:cNvPr>
          <p:cNvSpPr>
            <a:spLocks noGrp="1"/>
          </p:cNvSpPr>
          <p:nvPr>
            <p:ph type="sldNum" sz="quarter" idx="12"/>
          </p:nvPr>
        </p:nvSpPr>
        <p:spPr/>
        <p:txBody>
          <a:bodyPr/>
          <a:lstStyle/>
          <a:p>
            <a:fld id="{23D63DE0-5CA1-064F-88A8-D213BCBFBFCC}" type="slidenum">
              <a:rPr lang="nb-NO" smtClean="0"/>
              <a:t>‹#›</a:t>
            </a:fld>
            <a:endParaRPr lang="nb-NO"/>
          </a:p>
        </p:txBody>
      </p:sp>
      <p:sp>
        <p:nvSpPr>
          <p:cNvPr id="7" name="Plassholder for tekst 6">
            <a:extLst>
              <a:ext uri="{FF2B5EF4-FFF2-40B4-BE49-F238E27FC236}">
                <a16:creationId xmlns:a16="http://schemas.microsoft.com/office/drawing/2014/main" id="{47FB018A-A0AC-6DE2-1115-AD2FB76181E7}"/>
              </a:ext>
            </a:extLst>
          </p:cNvPr>
          <p:cNvSpPr>
            <a:spLocks noGrp="1"/>
          </p:cNvSpPr>
          <p:nvPr>
            <p:ph type="body" sz="quarter" idx="13" hasCustomPrompt="1"/>
          </p:nvPr>
        </p:nvSpPr>
        <p:spPr>
          <a:xfrm>
            <a:off x="2193627" y="3422338"/>
            <a:ext cx="4439247" cy="1685893"/>
          </a:xfrm>
        </p:spPr>
        <p:txBody>
          <a:bodyPr/>
          <a:lstStyle>
            <a:lvl1pPr marL="0" indent="0">
              <a:buFontTx/>
              <a:buNone/>
              <a:defRPr lang="nb-NO" smtClean="0">
                <a:effectLst/>
              </a:defRPr>
            </a:lvl1pPr>
          </a:lstStyle>
          <a:p>
            <a:r>
              <a:rPr lang="nb-NO" err="1">
                <a:solidFill>
                  <a:srgbClr val="3E62D7"/>
                </a:solidFill>
                <a:effectLst/>
                <a:latin typeface="Helvetica" pitchFamily="2" charset="0"/>
              </a:rPr>
              <a:t>Lorem</a:t>
            </a:r>
            <a:r>
              <a:rPr lang="nb-NO">
                <a:solidFill>
                  <a:srgbClr val="3E62D7"/>
                </a:solidFill>
                <a:effectLst/>
                <a:latin typeface="Helvetica" pitchFamily="2" charset="0"/>
              </a:rPr>
              <a:t> </a:t>
            </a:r>
            <a:r>
              <a:rPr lang="nb-NO" err="1">
                <a:solidFill>
                  <a:srgbClr val="3E62D7"/>
                </a:solidFill>
                <a:effectLst/>
                <a:latin typeface="Helvetica" pitchFamily="2" charset="0"/>
              </a:rPr>
              <a:t>ipsum</a:t>
            </a:r>
            <a:r>
              <a:rPr lang="nb-NO">
                <a:solidFill>
                  <a:srgbClr val="3E62D7"/>
                </a:solidFill>
                <a:effectLst/>
                <a:latin typeface="Helvetica" pitchFamily="2" charset="0"/>
              </a:rPr>
              <a:t> </a:t>
            </a:r>
            <a:r>
              <a:rPr lang="nb-NO" err="1">
                <a:solidFill>
                  <a:srgbClr val="3E62D7"/>
                </a:solidFill>
                <a:effectLst/>
                <a:latin typeface="Helvetica" pitchFamily="2" charset="0"/>
              </a:rPr>
              <a:t>dolor</a:t>
            </a:r>
            <a:r>
              <a:rPr lang="nb-NO">
                <a:solidFill>
                  <a:srgbClr val="3E62D7"/>
                </a:solidFill>
                <a:effectLst/>
                <a:latin typeface="Helvetica" pitchFamily="2" charset="0"/>
              </a:rPr>
              <a:t> </a:t>
            </a:r>
            <a:r>
              <a:rPr lang="nb-NO" err="1">
                <a:solidFill>
                  <a:srgbClr val="3E62D7"/>
                </a:solidFill>
                <a:effectLst/>
                <a:latin typeface="Helvetica" pitchFamily="2" charset="0"/>
              </a:rPr>
              <a:t>sit</a:t>
            </a:r>
            <a:r>
              <a:rPr lang="nb-NO">
                <a:solidFill>
                  <a:srgbClr val="3E62D7"/>
                </a:solidFill>
                <a:effectLst/>
                <a:latin typeface="Helvetica" pitchFamily="2" charset="0"/>
              </a:rPr>
              <a:t> </a:t>
            </a:r>
            <a:r>
              <a:rPr lang="nb-NO" err="1">
                <a:solidFill>
                  <a:srgbClr val="3E62D7"/>
                </a:solidFill>
                <a:effectLst/>
                <a:latin typeface="Helvetica" pitchFamily="2" charset="0"/>
              </a:rPr>
              <a:t>amet</a:t>
            </a:r>
            <a:r>
              <a:rPr lang="nb-NO">
                <a:solidFill>
                  <a:srgbClr val="3E62D7"/>
                </a:solidFill>
                <a:effectLst/>
                <a:latin typeface="Helvetica" pitchFamily="2" charset="0"/>
              </a:rPr>
              <a:t>, </a:t>
            </a:r>
            <a:r>
              <a:rPr lang="nb-NO" err="1">
                <a:solidFill>
                  <a:srgbClr val="3E62D7"/>
                </a:solidFill>
                <a:effectLst/>
                <a:latin typeface="Helvetica" pitchFamily="2" charset="0"/>
              </a:rPr>
              <a:t>consectetuer</a:t>
            </a:r>
            <a:r>
              <a:rPr lang="nb-NO">
                <a:solidFill>
                  <a:srgbClr val="3E62D7"/>
                </a:solidFill>
                <a:effectLst/>
                <a:latin typeface="Helvetica" pitchFamily="2" charset="0"/>
              </a:rPr>
              <a:t> </a:t>
            </a:r>
            <a:r>
              <a:rPr lang="nb-NO" err="1">
                <a:solidFill>
                  <a:srgbClr val="3E62D7"/>
                </a:solidFill>
                <a:effectLst/>
                <a:latin typeface="Helvetica" pitchFamily="2" charset="0"/>
              </a:rPr>
              <a:t>adipiscing</a:t>
            </a:r>
            <a:r>
              <a:rPr lang="nb-NO">
                <a:solidFill>
                  <a:srgbClr val="3E62D7"/>
                </a:solidFill>
                <a:effectLst/>
                <a:latin typeface="Helvetica" pitchFamily="2" charset="0"/>
              </a:rPr>
              <a:t> </a:t>
            </a:r>
            <a:r>
              <a:rPr lang="nb-NO" err="1">
                <a:solidFill>
                  <a:srgbClr val="3E62D7"/>
                </a:solidFill>
                <a:effectLst/>
                <a:latin typeface="Helvetica" pitchFamily="2" charset="0"/>
              </a:rPr>
              <a:t>elit</a:t>
            </a:r>
            <a:r>
              <a:rPr lang="nb-NO">
                <a:solidFill>
                  <a:srgbClr val="3E62D7"/>
                </a:solidFill>
                <a:effectLst/>
                <a:latin typeface="Helvetica" pitchFamily="2" charset="0"/>
              </a:rPr>
              <a:t>, sed </a:t>
            </a:r>
            <a:r>
              <a:rPr lang="nb-NO" err="1">
                <a:solidFill>
                  <a:srgbClr val="3E62D7"/>
                </a:solidFill>
                <a:effectLst/>
                <a:latin typeface="Helvetica" pitchFamily="2" charset="0"/>
              </a:rPr>
              <a:t>diamnonummy</a:t>
            </a:r>
            <a:r>
              <a:rPr lang="nb-NO">
                <a:solidFill>
                  <a:srgbClr val="3E62D7"/>
                </a:solidFill>
                <a:effectLst/>
                <a:latin typeface="Helvetica" pitchFamily="2" charset="0"/>
              </a:rPr>
              <a:t> </a:t>
            </a:r>
            <a:r>
              <a:rPr lang="nb-NO" err="1">
                <a:solidFill>
                  <a:srgbClr val="3E62D7"/>
                </a:solidFill>
                <a:effectLst/>
                <a:latin typeface="Helvetica" pitchFamily="2" charset="0"/>
              </a:rPr>
              <a:t>nibh</a:t>
            </a:r>
            <a:r>
              <a:rPr lang="nb-NO">
                <a:solidFill>
                  <a:srgbClr val="3E62D7"/>
                </a:solidFill>
                <a:effectLst/>
                <a:latin typeface="Helvetica" pitchFamily="2" charset="0"/>
              </a:rPr>
              <a:t> </a:t>
            </a:r>
            <a:r>
              <a:rPr lang="nb-NO" err="1">
                <a:solidFill>
                  <a:srgbClr val="3E62D7"/>
                </a:solidFill>
                <a:effectLst/>
                <a:latin typeface="Helvetica" pitchFamily="2" charset="0"/>
              </a:rPr>
              <a:t>euismod</a:t>
            </a:r>
            <a:r>
              <a:rPr lang="nb-NO">
                <a:solidFill>
                  <a:srgbClr val="3E62D7"/>
                </a:solidFill>
                <a:effectLst/>
                <a:latin typeface="Helvetica" pitchFamily="2" charset="0"/>
              </a:rPr>
              <a:t> </a:t>
            </a:r>
            <a:r>
              <a:rPr lang="nb-NO" err="1">
                <a:solidFill>
                  <a:srgbClr val="3E62D7"/>
                </a:solidFill>
                <a:effectLst/>
                <a:latin typeface="Helvetica" pitchFamily="2" charset="0"/>
              </a:rPr>
              <a:t>tincidunt</a:t>
            </a:r>
            <a:r>
              <a:rPr lang="nb-NO">
                <a:solidFill>
                  <a:srgbClr val="3E62D7"/>
                </a:solidFill>
                <a:effectLst/>
                <a:latin typeface="Helvetica" pitchFamily="2" charset="0"/>
              </a:rPr>
              <a:t> ut </a:t>
            </a:r>
            <a:r>
              <a:rPr lang="nb-NO" err="1">
                <a:solidFill>
                  <a:srgbClr val="3E62D7"/>
                </a:solidFill>
                <a:effectLst/>
                <a:latin typeface="Helvetica" pitchFamily="2" charset="0"/>
              </a:rPr>
              <a:t>laoreet</a:t>
            </a:r>
            <a:r>
              <a:rPr lang="nb-NO">
                <a:solidFill>
                  <a:srgbClr val="3E62D7"/>
                </a:solidFill>
                <a:effectLst/>
                <a:latin typeface="Helvetica" pitchFamily="2" charset="0"/>
              </a:rPr>
              <a:t> </a:t>
            </a:r>
            <a:r>
              <a:rPr lang="nb-NO" err="1">
                <a:solidFill>
                  <a:srgbClr val="3E62D7"/>
                </a:solidFill>
                <a:effectLst/>
                <a:latin typeface="Helvetica" pitchFamily="2" charset="0"/>
              </a:rPr>
              <a:t>dolore</a:t>
            </a:r>
            <a:r>
              <a:rPr lang="nb-NO">
                <a:solidFill>
                  <a:srgbClr val="3E62D7"/>
                </a:solidFill>
                <a:effectLst/>
                <a:latin typeface="Helvetica" pitchFamily="2" charset="0"/>
              </a:rPr>
              <a:t> </a:t>
            </a:r>
            <a:r>
              <a:rPr lang="nb-NO" err="1">
                <a:solidFill>
                  <a:srgbClr val="3E62D7"/>
                </a:solidFill>
                <a:effectLst/>
                <a:latin typeface="Helvetica" pitchFamily="2" charset="0"/>
              </a:rPr>
              <a:t>magna</a:t>
            </a:r>
            <a:r>
              <a:rPr lang="nb-NO">
                <a:solidFill>
                  <a:srgbClr val="3E62D7"/>
                </a:solidFill>
                <a:effectLst/>
                <a:latin typeface="Helvetica" pitchFamily="2" charset="0"/>
              </a:rPr>
              <a:t> </a:t>
            </a:r>
            <a:r>
              <a:rPr lang="nb-NO" err="1">
                <a:solidFill>
                  <a:srgbClr val="3E62D7"/>
                </a:solidFill>
                <a:effectLst/>
                <a:latin typeface="Helvetica" pitchFamily="2" charset="0"/>
              </a:rPr>
              <a:t>aliquam</a:t>
            </a:r>
            <a:r>
              <a:rPr lang="nb-NO">
                <a:solidFill>
                  <a:srgbClr val="3E62D7"/>
                </a:solidFill>
                <a:effectLst/>
                <a:latin typeface="Helvetica" pitchFamily="2" charset="0"/>
              </a:rPr>
              <a:t> </a:t>
            </a:r>
            <a:r>
              <a:rPr lang="nb-NO" err="1">
                <a:solidFill>
                  <a:srgbClr val="3E62D7"/>
                </a:solidFill>
                <a:effectLst/>
                <a:latin typeface="Helvetica" pitchFamily="2" charset="0"/>
              </a:rPr>
              <a:t>erat</a:t>
            </a:r>
            <a:r>
              <a:rPr lang="nb-NO">
                <a:solidFill>
                  <a:srgbClr val="3E62D7"/>
                </a:solidFill>
                <a:effectLst/>
                <a:latin typeface="Helvetica" pitchFamily="2" charset="0"/>
              </a:rPr>
              <a:t> </a:t>
            </a:r>
            <a:r>
              <a:rPr lang="nb-NO" err="1">
                <a:solidFill>
                  <a:srgbClr val="3E62D7"/>
                </a:solidFill>
                <a:effectLst/>
                <a:latin typeface="Helvetica" pitchFamily="2" charset="0"/>
              </a:rPr>
              <a:t>volutpat</a:t>
            </a:r>
            <a:r>
              <a:rPr lang="nb-NO">
                <a:solidFill>
                  <a:srgbClr val="3E62D7"/>
                </a:solidFill>
                <a:effectLst/>
                <a:latin typeface="Helvetica" pitchFamily="2" charset="0"/>
              </a:rPr>
              <a:t>. </a:t>
            </a:r>
            <a:r>
              <a:rPr lang="nb-NO" err="1">
                <a:solidFill>
                  <a:srgbClr val="3E62D7"/>
                </a:solidFill>
                <a:effectLst/>
                <a:latin typeface="Helvetica" pitchFamily="2" charset="0"/>
              </a:rPr>
              <a:t>Lorem</a:t>
            </a:r>
            <a:r>
              <a:rPr lang="nb-NO">
                <a:solidFill>
                  <a:srgbClr val="3E62D7"/>
                </a:solidFill>
                <a:effectLst/>
                <a:latin typeface="Helvetica" pitchFamily="2" charset="0"/>
              </a:rPr>
              <a:t> </a:t>
            </a:r>
            <a:r>
              <a:rPr lang="nb-NO" err="1">
                <a:solidFill>
                  <a:srgbClr val="3E62D7"/>
                </a:solidFill>
                <a:effectLst/>
                <a:latin typeface="Helvetica" pitchFamily="2" charset="0"/>
              </a:rPr>
              <a:t>ipsum</a:t>
            </a:r>
            <a:r>
              <a:rPr lang="nb-NO">
                <a:solidFill>
                  <a:srgbClr val="3E62D7"/>
                </a:solidFill>
                <a:effectLst/>
                <a:latin typeface="Helvetica" pitchFamily="2" charset="0"/>
              </a:rPr>
              <a:t> </a:t>
            </a:r>
            <a:r>
              <a:rPr lang="nb-NO" err="1">
                <a:solidFill>
                  <a:srgbClr val="3E62D7"/>
                </a:solidFill>
                <a:effectLst/>
                <a:latin typeface="Helvetica" pitchFamily="2" charset="0"/>
              </a:rPr>
              <a:t>dolor</a:t>
            </a:r>
            <a:endParaRPr lang="nb-NO">
              <a:solidFill>
                <a:srgbClr val="3E62D7"/>
              </a:solidFill>
              <a:effectLst/>
              <a:latin typeface="Helvetica" pitchFamily="2" charset="0"/>
            </a:endParaRPr>
          </a:p>
        </p:txBody>
      </p:sp>
      <p:pic>
        <p:nvPicPr>
          <p:cNvPr id="6" name="Bilde 5">
            <a:extLst>
              <a:ext uri="{FF2B5EF4-FFF2-40B4-BE49-F238E27FC236}">
                <a16:creationId xmlns:a16="http://schemas.microsoft.com/office/drawing/2014/main" id="{710863D3-AFB1-6283-2F79-69461C955D2E}"/>
              </a:ext>
            </a:extLst>
          </p:cNvPr>
          <p:cNvPicPr>
            <a:picLocks noChangeAspect="1"/>
          </p:cNvPicPr>
          <p:nvPr userDrawn="1"/>
        </p:nvPicPr>
        <p:blipFill>
          <a:blip r:embed="rId2"/>
          <a:stretch>
            <a:fillRect/>
          </a:stretch>
        </p:blipFill>
        <p:spPr>
          <a:xfrm>
            <a:off x="-1847442" y="741514"/>
            <a:ext cx="3694884" cy="4644722"/>
          </a:xfrm>
          <a:prstGeom prst="rect">
            <a:avLst/>
          </a:prstGeom>
        </p:spPr>
      </p:pic>
    </p:spTree>
    <p:extLst>
      <p:ext uri="{BB962C8B-B14F-4D97-AF65-F5344CB8AC3E}">
        <p14:creationId xmlns:p14="http://schemas.microsoft.com/office/powerpoint/2010/main" val="4281480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omt">
    <p:spTree>
      <p:nvGrpSpPr>
        <p:cNvPr id="1" name=""/>
        <p:cNvGrpSpPr/>
        <p:nvPr/>
      </p:nvGrpSpPr>
      <p:grpSpPr>
        <a:xfrm>
          <a:off x="0" y="0"/>
          <a:ext cx="0" cy="0"/>
          <a:chOff x="0" y="0"/>
          <a:chExt cx="0" cy="0"/>
        </a:xfrm>
      </p:grpSpPr>
      <p:sp>
        <p:nvSpPr>
          <p:cNvPr id="7" name="Tittel 6">
            <a:extLst>
              <a:ext uri="{FF2B5EF4-FFF2-40B4-BE49-F238E27FC236}">
                <a16:creationId xmlns:a16="http://schemas.microsoft.com/office/drawing/2014/main" id="{35B6A0D0-28CF-4C8C-EA31-267C0BD4BFD6}"/>
              </a:ext>
            </a:extLst>
          </p:cNvPr>
          <p:cNvSpPr>
            <a:spLocks noGrp="1"/>
          </p:cNvSpPr>
          <p:nvPr>
            <p:ph type="title" hasCustomPrompt="1"/>
          </p:nvPr>
        </p:nvSpPr>
        <p:spPr>
          <a:xfrm>
            <a:off x="606822" y="2255626"/>
            <a:ext cx="7612856" cy="1184415"/>
          </a:xfrm>
        </p:spPr>
        <p:txBody>
          <a:bodyPr>
            <a:noAutofit/>
          </a:bodyPr>
          <a:lstStyle>
            <a:lvl1pPr algn="ctr">
              <a:defRPr sz="8688" cap="none" spc="1448" baseline="0"/>
            </a:lvl1pPr>
          </a:lstStyle>
          <a:p>
            <a:r>
              <a:rPr lang="nb-NO"/>
              <a:t>overskrift</a:t>
            </a:r>
          </a:p>
        </p:txBody>
      </p:sp>
    </p:spTree>
    <p:extLst>
      <p:ext uri="{BB962C8B-B14F-4D97-AF65-F5344CB8AC3E}">
        <p14:creationId xmlns:p14="http://schemas.microsoft.com/office/powerpoint/2010/main" val="2495672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Egendefinert oppset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2BB52AE-F283-C086-8629-6B774EE28477}"/>
              </a:ext>
            </a:extLst>
          </p:cNvPr>
          <p:cNvSpPr>
            <a:spLocks noGrp="1"/>
          </p:cNvSpPr>
          <p:nvPr>
            <p:ph type="title"/>
          </p:nvPr>
        </p:nvSpPr>
        <p:spPr>
          <a:xfrm>
            <a:off x="606822" y="2072117"/>
            <a:ext cx="7612856" cy="1184415"/>
          </a:xfrm>
        </p:spPr>
        <p:txBody>
          <a:bodyPr>
            <a:normAutofit/>
          </a:bodyPr>
          <a:lstStyle>
            <a:lvl1pPr algn="ctr">
              <a:defRPr sz="5213" kern="2100" cap="none" spc="217" baseline="10000">
                <a:latin typeface="+mj-lt"/>
              </a:defRPr>
            </a:lvl1pPr>
          </a:lstStyle>
          <a:p>
            <a:r>
              <a:rPr lang="nb-NO"/>
              <a:t>Klikk for å redigere tittelstil</a:t>
            </a:r>
          </a:p>
        </p:txBody>
      </p:sp>
      <p:sp>
        <p:nvSpPr>
          <p:cNvPr id="3" name="Plassholder for dato 2">
            <a:extLst>
              <a:ext uri="{FF2B5EF4-FFF2-40B4-BE49-F238E27FC236}">
                <a16:creationId xmlns:a16="http://schemas.microsoft.com/office/drawing/2014/main" id="{943627F9-7BF9-50BF-14B8-28BEB36BCEBA}"/>
              </a:ext>
            </a:extLst>
          </p:cNvPr>
          <p:cNvSpPr>
            <a:spLocks noGrp="1"/>
          </p:cNvSpPr>
          <p:nvPr>
            <p:ph type="dt" sz="half" idx="10"/>
          </p:nvPr>
        </p:nvSpPr>
        <p:spPr/>
        <p:txBody>
          <a:bodyPr/>
          <a:lstStyle/>
          <a:p>
            <a:fld id="{85966688-D0E0-264E-B36F-4FAE98C2FE5E}" type="datetimeFigureOut">
              <a:rPr lang="nb-NO" smtClean="0"/>
              <a:t>03.04.2023</a:t>
            </a:fld>
            <a:endParaRPr lang="nb-NO"/>
          </a:p>
        </p:txBody>
      </p:sp>
      <p:sp>
        <p:nvSpPr>
          <p:cNvPr id="4" name="Plassholder for bunntekst 3">
            <a:extLst>
              <a:ext uri="{FF2B5EF4-FFF2-40B4-BE49-F238E27FC236}">
                <a16:creationId xmlns:a16="http://schemas.microsoft.com/office/drawing/2014/main" id="{5592AADA-3EEB-FA20-4C44-27D1C9F46FBF}"/>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E3C844AA-15EB-1BDC-8584-FCD2155D00A3}"/>
              </a:ext>
            </a:extLst>
          </p:cNvPr>
          <p:cNvSpPr>
            <a:spLocks noGrp="1"/>
          </p:cNvSpPr>
          <p:nvPr>
            <p:ph type="sldNum" sz="quarter" idx="12"/>
          </p:nvPr>
        </p:nvSpPr>
        <p:spPr/>
        <p:txBody>
          <a:bodyPr/>
          <a:lstStyle/>
          <a:p>
            <a:fld id="{23D63DE0-5CA1-064F-88A8-D213BCBFBFCC}" type="slidenum">
              <a:rPr lang="nb-NO" smtClean="0"/>
              <a:t>‹#›</a:t>
            </a:fld>
            <a:endParaRPr lang="nb-NO"/>
          </a:p>
        </p:txBody>
      </p:sp>
    </p:spTree>
    <p:extLst>
      <p:ext uri="{BB962C8B-B14F-4D97-AF65-F5344CB8AC3E}">
        <p14:creationId xmlns:p14="http://schemas.microsoft.com/office/powerpoint/2010/main" val="2627965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Egendefinert oppsett">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A4859B4-5120-C419-972C-C33A730AE8B2}"/>
              </a:ext>
            </a:extLst>
          </p:cNvPr>
          <p:cNvSpPr/>
          <p:nvPr userDrawn="1"/>
        </p:nvSpPr>
        <p:spPr>
          <a:xfrm>
            <a:off x="0" y="0"/>
            <a:ext cx="8826500" cy="6127750"/>
          </a:xfrm>
          <a:prstGeom prst="rect">
            <a:avLst/>
          </a:prstGeom>
          <a:solidFill>
            <a:srgbClr val="FEF1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014"/>
          </a:p>
        </p:txBody>
      </p:sp>
      <p:sp>
        <p:nvSpPr>
          <p:cNvPr id="3" name="Plassholder for dato 2">
            <a:extLst>
              <a:ext uri="{FF2B5EF4-FFF2-40B4-BE49-F238E27FC236}">
                <a16:creationId xmlns:a16="http://schemas.microsoft.com/office/drawing/2014/main" id="{943627F9-7BF9-50BF-14B8-28BEB36BCEBA}"/>
              </a:ext>
            </a:extLst>
          </p:cNvPr>
          <p:cNvSpPr>
            <a:spLocks noGrp="1"/>
          </p:cNvSpPr>
          <p:nvPr>
            <p:ph type="dt" sz="half" idx="10"/>
          </p:nvPr>
        </p:nvSpPr>
        <p:spPr/>
        <p:txBody>
          <a:bodyPr/>
          <a:lstStyle/>
          <a:p>
            <a:fld id="{85966688-D0E0-264E-B36F-4FAE98C2FE5E}" type="datetimeFigureOut">
              <a:rPr lang="nb-NO" smtClean="0"/>
              <a:t>03.04.2023</a:t>
            </a:fld>
            <a:endParaRPr lang="nb-NO"/>
          </a:p>
        </p:txBody>
      </p:sp>
      <p:sp>
        <p:nvSpPr>
          <p:cNvPr id="4" name="Plassholder for bunntekst 3">
            <a:extLst>
              <a:ext uri="{FF2B5EF4-FFF2-40B4-BE49-F238E27FC236}">
                <a16:creationId xmlns:a16="http://schemas.microsoft.com/office/drawing/2014/main" id="{5592AADA-3EEB-FA20-4C44-27D1C9F46FBF}"/>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E3C844AA-15EB-1BDC-8584-FCD2155D00A3}"/>
              </a:ext>
            </a:extLst>
          </p:cNvPr>
          <p:cNvSpPr>
            <a:spLocks noGrp="1"/>
          </p:cNvSpPr>
          <p:nvPr>
            <p:ph type="sldNum" sz="quarter" idx="12"/>
          </p:nvPr>
        </p:nvSpPr>
        <p:spPr/>
        <p:txBody>
          <a:bodyPr/>
          <a:lstStyle/>
          <a:p>
            <a:fld id="{23D63DE0-5CA1-064F-88A8-D213BCBFBFCC}" type="slidenum">
              <a:rPr lang="nb-NO" smtClean="0"/>
              <a:t>‹#›</a:t>
            </a:fld>
            <a:endParaRPr lang="nb-NO"/>
          </a:p>
        </p:txBody>
      </p:sp>
      <p:pic>
        <p:nvPicPr>
          <p:cNvPr id="7" name="Bilde 6">
            <a:extLst>
              <a:ext uri="{FF2B5EF4-FFF2-40B4-BE49-F238E27FC236}">
                <a16:creationId xmlns:a16="http://schemas.microsoft.com/office/drawing/2014/main" id="{434E5541-4247-7D55-EF0B-8769B7263416}"/>
              </a:ext>
            </a:extLst>
          </p:cNvPr>
          <p:cNvPicPr>
            <a:picLocks noChangeAspect="1"/>
          </p:cNvPicPr>
          <p:nvPr userDrawn="1"/>
        </p:nvPicPr>
        <p:blipFill>
          <a:blip r:embed="rId2"/>
          <a:stretch>
            <a:fillRect/>
          </a:stretch>
        </p:blipFill>
        <p:spPr>
          <a:xfrm>
            <a:off x="3490888" y="1349235"/>
            <a:ext cx="1844725" cy="2800805"/>
          </a:xfrm>
          <a:prstGeom prst="rect">
            <a:avLst/>
          </a:prstGeom>
        </p:spPr>
      </p:pic>
    </p:spTree>
    <p:extLst>
      <p:ext uri="{BB962C8B-B14F-4D97-AF65-F5344CB8AC3E}">
        <p14:creationId xmlns:p14="http://schemas.microsoft.com/office/powerpoint/2010/main" val="1946028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1_Deloverskrift">
    <p:bg>
      <p:bgRef idx="1001">
        <a:schemeClr val="bg2"/>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9AF398-EA21-1985-7189-0DB8BCB03829}"/>
              </a:ext>
            </a:extLst>
          </p:cNvPr>
          <p:cNvSpPr>
            <a:spLocks noGrp="1"/>
          </p:cNvSpPr>
          <p:nvPr>
            <p:ph type="title"/>
          </p:nvPr>
        </p:nvSpPr>
        <p:spPr>
          <a:xfrm>
            <a:off x="602225" y="1527683"/>
            <a:ext cx="7612856" cy="2548973"/>
          </a:xfrm>
        </p:spPr>
        <p:txBody>
          <a:bodyPr anchor="b"/>
          <a:lstStyle>
            <a:lvl1pPr>
              <a:defRPr sz="4344"/>
            </a:lvl1pPr>
          </a:lstStyle>
          <a:p>
            <a:r>
              <a:rPr lang="nb-NO"/>
              <a:t>Klikk for å redigere tittelstil</a:t>
            </a:r>
          </a:p>
        </p:txBody>
      </p:sp>
      <p:sp>
        <p:nvSpPr>
          <p:cNvPr id="3" name="Plassholder for tekst 2">
            <a:extLst>
              <a:ext uri="{FF2B5EF4-FFF2-40B4-BE49-F238E27FC236}">
                <a16:creationId xmlns:a16="http://schemas.microsoft.com/office/drawing/2014/main" id="{6E0F122E-B4BB-785B-9945-146F5B2C7007}"/>
              </a:ext>
            </a:extLst>
          </p:cNvPr>
          <p:cNvSpPr>
            <a:spLocks noGrp="1"/>
          </p:cNvSpPr>
          <p:nvPr>
            <p:ph type="body" idx="1"/>
          </p:nvPr>
        </p:nvSpPr>
        <p:spPr>
          <a:xfrm>
            <a:off x="602225" y="4100771"/>
            <a:ext cx="7612856" cy="1340445"/>
          </a:xfrm>
        </p:spPr>
        <p:txBody>
          <a:bodyPr/>
          <a:lstStyle>
            <a:lvl1pPr marL="0" indent="0">
              <a:buNone/>
              <a:defRPr sz="1738">
                <a:solidFill>
                  <a:schemeClr val="tx1">
                    <a:tint val="75000"/>
                  </a:schemeClr>
                </a:solidFill>
              </a:defRPr>
            </a:lvl1pPr>
            <a:lvl2pPr marL="331013" indent="0">
              <a:buNone/>
              <a:defRPr sz="1448">
                <a:solidFill>
                  <a:schemeClr val="tx1">
                    <a:tint val="75000"/>
                  </a:schemeClr>
                </a:solidFill>
              </a:defRPr>
            </a:lvl2pPr>
            <a:lvl3pPr marL="662026" indent="0">
              <a:buNone/>
              <a:defRPr sz="1303">
                <a:solidFill>
                  <a:schemeClr val="tx1">
                    <a:tint val="75000"/>
                  </a:schemeClr>
                </a:solidFill>
              </a:defRPr>
            </a:lvl3pPr>
            <a:lvl4pPr marL="993038" indent="0">
              <a:buNone/>
              <a:defRPr sz="1158">
                <a:solidFill>
                  <a:schemeClr val="tx1">
                    <a:tint val="75000"/>
                  </a:schemeClr>
                </a:solidFill>
              </a:defRPr>
            </a:lvl4pPr>
            <a:lvl5pPr marL="1324051" indent="0">
              <a:buNone/>
              <a:defRPr sz="1158">
                <a:solidFill>
                  <a:schemeClr val="tx1">
                    <a:tint val="75000"/>
                  </a:schemeClr>
                </a:solidFill>
              </a:defRPr>
            </a:lvl5pPr>
            <a:lvl6pPr marL="1655064" indent="0">
              <a:buNone/>
              <a:defRPr sz="1158">
                <a:solidFill>
                  <a:schemeClr val="tx1">
                    <a:tint val="75000"/>
                  </a:schemeClr>
                </a:solidFill>
              </a:defRPr>
            </a:lvl6pPr>
            <a:lvl7pPr marL="1986077" indent="0">
              <a:buNone/>
              <a:defRPr sz="1158">
                <a:solidFill>
                  <a:schemeClr val="tx1">
                    <a:tint val="75000"/>
                  </a:schemeClr>
                </a:solidFill>
              </a:defRPr>
            </a:lvl7pPr>
            <a:lvl8pPr marL="2317090" indent="0">
              <a:buNone/>
              <a:defRPr sz="1158">
                <a:solidFill>
                  <a:schemeClr val="tx1">
                    <a:tint val="75000"/>
                  </a:schemeClr>
                </a:solidFill>
              </a:defRPr>
            </a:lvl8pPr>
            <a:lvl9pPr marL="2648102" indent="0">
              <a:buNone/>
              <a:defRPr sz="1158">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697CEFF9-5C30-1A8F-6699-288FAB89DA44}"/>
              </a:ext>
            </a:extLst>
          </p:cNvPr>
          <p:cNvSpPr>
            <a:spLocks noGrp="1"/>
          </p:cNvSpPr>
          <p:nvPr>
            <p:ph type="dt" sz="half" idx="10"/>
          </p:nvPr>
        </p:nvSpPr>
        <p:spPr/>
        <p:txBody>
          <a:bodyPr/>
          <a:lstStyle/>
          <a:p>
            <a:fld id="{85966688-D0E0-264E-B36F-4FAE98C2FE5E}" type="datetimeFigureOut">
              <a:rPr lang="nb-NO" smtClean="0"/>
              <a:t>03.04.2023</a:t>
            </a:fld>
            <a:endParaRPr lang="nb-NO"/>
          </a:p>
        </p:txBody>
      </p:sp>
      <p:sp>
        <p:nvSpPr>
          <p:cNvPr id="5" name="Plassholder for bunntekst 4">
            <a:extLst>
              <a:ext uri="{FF2B5EF4-FFF2-40B4-BE49-F238E27FC236}">
                <a16:creationId xmlns:a16="http://schemas.microsoft.com/office/drawing/2014/main" id="{BA35F13C-67F0-CFD5-634A-93D225340CF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E130B2A-AB6B-6242-AB8B-5AEAE82F4BB6}"/>
              </a:ext>
            </a:extLst>
          </p:cNvPr>
          <p:cNvSpPr>
            <a:spLocks noGrp="1"/>
          </p:cNvSpPr>
          <p:nvPr>
            <p:ph type="sldNum" sz="quarter" idx="12"/>
          </p:nvPr>
        </p:nvSpPr>
        <p:spPr/>
        <p:txBody>
          <a:bodyPr/>
          <a:lstStyle/>
          <a:p>
            <a:fld id="{23D63DE0-5CA1-064F-88A8-D213BCBFBFCC}" type="slidenum">
              <a:rPr lang="nb-NO" smtClean="0"/>
              <a:t>‹#›</a:t>
            </a:fld>
            <a:endParaRPr lang="nb-NO"/>
          </a:p>
        </p:txBody>
      </p:sp>
      <p:pic>
        <p:nvPicPr>
          <p:cNvPr id="7" name="Bilde 6">
            <a:extLst>
              <a:ext uri="{FF2B5EF4-FFF2-40B4-BE49-F238E27FC236}">
                <a16:creationId xmlns:a16="http://schemas.microsoft.com/office/drawing/2014/main" id="{99D26BFC-5BAA-5552-7B2D-0A1805B27F0D}"/>
              </a:ext>
            </a:extLst>
          </p:cNvPr>
          <p:cNvPicPr>
            <a:picLocks noChangeAspect="1"/>
          </p:cNvPicPr>
          <p:nvPr userDrawn="1"/>
        </p:nvPicPr>
        <p:blipFill>
          <a:blip r:embed="rId2"/>
          <a:srcRect/>
          <a:stretch/>
        </p:blipFill>
        <p:spPr>
          <a:xfrm>
            <a:off x="7842081" y="232590"/>
            <a:ext cx="763405" cy="1159061"/>
          </a:xfrm>
          <a:prstGeom prst="rect">
            <a:avLst/>
          </a:prstGeom>
        </p:spPr>
      </p:pic>
    </p:spTree>
    <p:extLst>
      <p:ext uri="{BB962C8B-B14F-4D97-AF65-F5344CB8AC3E}">
        <p14:creationId xmlns:p14="http://schemas.microsoft.com/office/powerpoint/2010/main" val="1094309727"/>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Egendefinert oppsett">
    <p:bg>
      <p:bgRef idx="1002">
        <a:schemeClr val="bg1"/>
      </p:bgRef>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28FE28A2-645F-1078-C276-4A5A601D6C01}"/>
              </a:ext>
            </a:extLst>
          </p:cNvPr>
          <p:cNvSpPr/>
          <p:nvPr userDrawn="1"/>
        </p:nvSpPr>
        <p:spPr>
          <a:xfrm>
            <a:off x="0" y="0"/>
            <a:ext cx="8826500" cy="6127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014"/>
          </a:p>
        </p:txBody>
      </p:sp>
      <p:sp>
        <p:nvSpPr>
          <p:cNvPr id="3" name="Plassholder for dato 2">
            <a:extLst>
              <a:ext uri="{FF2B5EF4-FFF2-40B4-BE49-F238E27FC236}">
                <a16:creationId xmlns:a16="http://schemas.microsoft.com/office/drawing/2014/main" id="{943627F9-7BF9-50BF-14B8-28BEB36BCEBA}"/>
              </a:ext>
            </a:extLst>
          </p:cNvPr>
          <p:cNvSpPr>
            <a:spLocks noGrp="1"/>
          </p:cNvSpPr>
          <p:nvPr>
            <p:ph type="dt" sz="half" idx="10"/>
          </p:nvPr>
        </p:nvSpPr>
        <p:spPr/>
        <p:txBody>
          <a:bodyPr/>
          <a:lstStyle/>
          <a:p>
            <a:fld id="{85966688-D0E0-264E-B36F-4FAE98C2FE5E}" type="datetimeFigureOut">
              <a:rPr lang="nb-NO" smtClean="0"/>
              <a:t>03.04.2023</a:t>
            </a:fld>
            <a:endParaRPr lang="nb-NO"/>
          </a:p>
        </p:txBody>
      </p:sp>
      <p:sp>
        <p:nvSpPr>
          <p:cNvPr id="4" name="Plassholder for bunntekst 3">
            <a:extLst>
              <a:ext uri="{FF2B5EF4-FFF2-40B4-BE49-F238E27FC236}">
                <a16:creationId xmlns:a16="http://schemas.microsoft.com/office/drawing/2014/main" id="{5592AADA-3EEB-FA20-4C44-27D1C9F46FBF}"/>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E3C844AA-15EB-1BDC-8584-FCD2155D00A3}"/>
              </a:ext>
            </a:extLst>
          </p:cNvPr>
          <p:cNvSpPr>
            <a:spLocks noGrp="1"/>
          </p:cNvSpPr>
          <p:nvPr>
            <p:ph type="sldNum" sz="quarter" idx="12"/>
          </p:nvPr>
        </p:nvSpPr>
        <p:spPr/>
        <p:txBody>
          <a:bodyPr/>
          <a:lstStyle/>
          <a:p>
            <a:fld id="{23D63DE0-5CA1-064F-88A8-D213BCBFBFCC}" type="slidenum">
              <a:rPr lang="nb-NO" smtClean="0"/>
              <a:t>‹#›</a:t>
            </a:fld>
            <a:endParaRPr lang="nb-NO"/>
          </a:p>
        </p:txBody>
      </p:sp>
      <p:pic>
        <p:nvPicPr>
          <p:cNvPr id="7" name="Bilde 6">
            <a:extLst>
              <a:ext uri="{FF2B5EF4-FFF2-40B4-BE49-F238E27FC236}">
                <a16:creationId xmlns:a16="http://schemas.microsoft.com/office/drawing/2014/main" id="{434E5541-4247-7D55-EF0B-8769B7263416}"/>
              </a:ext>
            </a:extLst>
          </p:cNvPr>
          <p:cNvPicPr>
            <a:picLocks noChangeAspect="1"/>
          </p:cNvPicPr>
          <p:nvPr userDrawn="1"/>
        </p:nvPicPr>
        <p:blipFill>
          <a:blip r:embed="rId2"/>
          <a:srcRect/>
          <a:stretch/>
        </p:blipFill>
        <p:spPr>
          <a:xfrm>
            <a:off x="3490888" y="1349235"/>
            <a:ext cx="1844725" cy="2800804"/>
          </a:xfrm>
          <a:prstGeom prst="rect">
            <a:avLst/>
          </a:prstGeom>
        </p:spPr>
      </p:pic>
    </p:spTree>
    <p:extLst>
      <p:ext uri="{BB962C8B-B14F-4D97-AF65-F5344CB8AC3E}">
        <p14:creationId xmlns:p14="http://schemas.microsoft.com/office/powerpoint/2010/main" val="947538260"/>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18B8F44-D588-A8BE-0FCB-702D5536AF6A}"/>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85C09F39-BB6C-C3E0-6F77-999563FBDFD5}"/>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2F607CB-F9CD-EC16-4DBC-9B99DD45B2F0}"/>
              </a:ext>
            </a:extLst>
          </p:cNvPr>
          <p:cNvSpPr>
            <a:spLocks noGrp="1"/>
          </p:cNvSpPr>
          <p:nvPr>
            <p:ph type="dt" sz="half" idx="10"/>
          </p:nvPr>
        </p:nvSpPr>
        <p:spPr/>
        <p:txBody>
          <a:bodyPr/>
          <a:lstStyle/>
          <a:p>
            <a:fld id="{85966688-D0E0-264E-B36F-4FAE98C2FE5E}" type="datetimeFigureOut">
              <a:rPr lang="nb-NO" smtClean="0"/>
              <a:t>03.04.2023</a:t>
            </a:fld>
            <a:endParaRPr lang="nb-NO"/>
          </a:p>
        </p:txBody>
      </p:sp>
      <p:sp>
        <p:nvSpPr>
          <p:cNvPr id="5" name="Plassholder for bunntekst 4">
            <a:extLst>
              <a:ext uri="{FF2B5EF4-FFF2-40B4-BE49-F238E27FC236}">
                <a16:creationId xmlns:a16="http://schemas.microsoft.com/office/drawing/2014/main" id="{ED343224-6C45-C09C-47EA-4064C53AEB3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8DA8D4D-494C-DCDB-9C0F-F8CF60C3D3BE}"/>
              </a:ext>
            </a:extLst>
          </p:cNvPr>
          <p:cNvSpPr>
            <a:spLocks noGrp="1"/>
          </p:cNvSpPr>
          <p:nvPr>
            <p:ph type="sldNum" sz="quarter" idx="12"/>
          </p:nvPr>
        </p:nvSpPr>
        <p:spPr/>
        <p:txBody>
          <a:bodyPr/>
          <a:lstStyle/>
          <a:p>
            <a:fld id="{23D63DE0-5CA1-064F-88A8-D213BCBFBFCC}" type="slidenum">
              <a:rPr lang="nb-NO" smtClean="0"/>
              <a:t>‹#›</a:t>
            </a:fld>
            <a:endParaRPr lang="nb-NO"/>
          </a:p>
        </p:txBody>
      </p:sp>
    </p:spTree>
    <p:extLst>
      <p:ext uri="{BB962C8B-B14F-4D97-AF65-F5344CB8AC3E}">
        <p14:creationId xmlns:p14="http://schemas.microsoft.com/office/powerpoint/2010/main" val="32855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9AF398-EA21-1985-7189-0DB8BCB03829}"/>
              </a:ext>
            </a:extLst>
          </p:cNvPr>
          <p:cNvSpPr>
            <a:spLocks noGrp="1"/>
          </p:cNvSpPr>
          <p:nvPr>
            <p:ph type="title"/>
          </p:nvPr>
        </p:nvSpPr>
        <p:spPr>
          <a:xfrm>
            <a:off x="602225" y="1527683"/>
            <a:ext cx="7612856" cy="2548973"/>
          </a:xfrm>
        </p:spPr>
        <p:txBody>
          <a:bodyPr anchor="b"/>
          <a:lstStyle>
            <a:lvl1pPr>
              <a:defRPr sz="4344"/>
            </a:lvl1pPr>
          </a:lstStyle>
          <a:p>
            <a:r>
              <a:rPr lang="nb-NO"/>
              <a:t>Klikk for å redigere tittelstil</a:t>
            </a:r>
          </a:p>
        </p:txBody>
      </p:sp>
      <p:sp>
        <p:nvSpPr>
          <p:cNvPr id="3" name="Plassholder for tekst 2">
            <a:extLst>
              <a:ext uri="{FF2B5EF4-FFF2-40B4-BE49-F238E27FC236}">
                <a16:creationId xmlns:a16="http://schemas.microsoft.com/office/drawing/2014/main" id="{6E0F122E-B4BB-785B-9945-146F5B2C7007}"/>
              </a:ext>
            </a:extLst>
          </p:cNvPr>
          <p:cNvSpPr>
            <a:spLocks noGrp="1"/>
          </p:cNvSpPr>
          <p:nvPr>
            <p:ph type="body" idx="1"/>
          </p:nvPr>
        </p:nvSpPr>
        <p:spPr>
          <a:xfrm>
            <a:off x="602225" y="4100771"/>
            <a:ext cx="7612856" cy="1340445"/>
          </a:xfrm>
        </p:spPr>
        <p:txBody>
          <a:bodyPr/>
          <a:lstStyle>
            <a:lvl1pPr marL="0" indent="0">
              <a:buNone/>
              <a:defRPr sz="1738">
                <a:solidFill>
                  <a:schemeClr val="tx1">
                    <a:tint val="75000"/>
                  </a:schemeClr>
                </a:solidFill>
              </a:defRPr>
            </a:lvl1pPr>
            <a:lvl2pPr marL="331013" indent="0">
              <a:buNone/>
              <a:defRPr sz="1448">
                <a:solidFill>
                  <a:schemeClr val="tx1">
                    <a:tint val="75000"/>
                  </a:schemeClr>
                </a:solidFill>
              </a:defRPr>
            </a:lvl2pPr>
            <a:lvl3pPr marL="662026" indent="0">
              <a:buNone/>
              <a:defRPr sz="1303">
                <a:solidFill>
                  <a:schemeClr val="tx1">
                    <a:tint val="75000"/>
                  </a:schemeClr>
                </a:solidFill>
              </a:defRPr>
            </a:lvl3pPr>
            <a:lvl4pPr marL="993038" indent="0">
              <a:buNone/>
              <a:defRPr sz="1158">
                <a:solidFill>
                  <a:schemeClr val="tx1">
                    <a:tint val="75000"/>
                  </a:schemeClr>
                </a:solidFill>
              </a:defRPr>
            </a:lvl4pPr>
            <a:lvl5pPr marL="1324051" indent="0">
              <a:buNone/>
              <a:defRPr sz="1158">
                <a:solidFill>
                  <a:schemeClr val="tx1">
                    <a:tint val="75000"/>
                  </a:schemeClr>
                </a:solidFill>
              </a:defRPr>
            </a:lvl5pPr>
            <a:lvl6pPr marL="1655064" indent="0">
              <a:buNone/>
              <a:defRPr sz="1158">
                <a:solidFill>
                  <a:schemeClr val="tx1">
                    <a:tint val="75000"/>
                  </a:schemeClr>
                </a:solidFill>
              </a:defRPr>
            </a:lvl6pPr>
            <a:lvl7pPr marL="1986077" indent="0">
              <a:buNone/>
              <a:defRPr sz="1158">
                <a:solidFill>
                  <a:schemeClr val="tx1">
                    <a:tint val="75000"/>
                  </a:schemeClr>
                </a:solidFill>
              </a:defRPr>
            </a:lvl7pPr>
            <a:lvl8pPr marL="2317090" indent="0">
              <a:buNone/>
              <a:defRPr sz="1158">
                <a:solidFill>
                  <a:schemeClr val="tx1">
                    <a:tint val="75000"/>
                  </a:schemeClr>
                </a:solidFill>
              </a:defRPr>
            </a:lvl8pPr>
            <a:lvl9pPr marL="2648102" indent="0">
              <a:buNone/>
              <a:defRPr sz="1158">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697CEFF9-5C30-1A8F-6699-288FAB89DA44}"/>
              </a:ext>
            </a:extLst>
          </p:cNvPr>
          <p:cNvSpPr>
            <a:spLocks noGrp="1"/>
          </p:cNvSpPr>
          <p:nvPr>
            <p:ph type="dt" sz="half" idx="10"/>
          </p:nvPr>
        </p:nvSpPr>
        <p:spPr/>
        <p:txBody>
          <a:bodyPr/>
          <a:lstStyle/>
          <a:p>
            <a:fld id="{85966688-D0E0-264E-B36F-4FAE98C2FE5E}" type="datetimeFigureOut">
              <a:rPr lang="nb-NO" smtClean="0"/>
              <a:t>03.04.2023</a:t>
            </a:fld>
            <a:endParaRPr lang="nb-NO"/>
          </a:p>
        </p:txBody>
      </p:sp>
      <p:sp>
        <p:nvSpPr>
          <p:cNvPr id="5" name="Plassholder for bunntekst 4">
            <a:extLst>
              <a:ext uri="{FF2B5EF4-FFF2-40B4-BE49-F238E27FC236}">
                <a16:creationId xmlns:a16="http://schemas.microsoft.com/office/drawing/2014/main" id="{BA35F13C-67F0-CFD5-634A-93D225340CF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E130B2A-AB6B-6242-AB8B-5AEAE82F4BB6}"/>
              </a:ext>
            </a:extLst>
          </p:cNvPr>
          <p:cNvSpPr>
            <a:spLocks noGrp="1"/>
          </p:cNvSpPr>
          <p:nvPr>
            <p:ph type="sldNum" sz="quarter" idx="12"/>
          </p:nvPr>
        </p:nvSpPr>
        <p:spPr/>
        <p:txBody>
          <a:bodyPr/>
          <a:lstStyle/>
          <a:p>
            <a:fld id="{23D63DE0-5CA1-064F-88A8-D213BCBFBFCC}" type="slidenum">
              <a:rPr lang="nb-NO" smtClean="0"/>
              <a:t>‹#›</a:t>
            </a:fld>
            <a:endParaRPr lang="nb-NO"/>
          </a:p>
        </p:txBody>
      </p:sp>
    </p:spTree>
    <p:extLst>
      <p:ext uri="{BB962C8B-B14F-4D97-AF65-F5344CB8AC3E}">
        <p14:creationId xmlns:p14="http://schemas.microsoft.com/office/powerpoint/2010/main" val="371529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A96D41D-EC1D-06DD-16FD-73AE30293499}"/>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E2DD5963-554E-9963-E90D-6871739D2C51}"/>
              </a:ext>
            </a:extLst>
          </p:cNvPr>
          <p:cNvSpPr>
            <a:spLocks noGrp="1"/>
          </p:cNvSpPr>
          <p:nvPr>
            <p:ph sz="half" idx="1"/>
          </p:nvPr>
        </p:nvSpPr>
        <p:spPr>
          <a:xfrm>
            <a:off x="606822" y="1631230"/>
            <a:ext cx="3751263" cy="388800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1BE09757-33FD-7DA4-3303-6847FC1B87D2}"/>
              </a:ext>
            </a:extLst>
          </p:cNvPr>
          <p:cNvSpPr>
            <a:spLocks noGrp="1"/>
          </p:cNvSpPr>
          <p:nvPr>
            <p:ph sz="half" idx="2"/>
          </p:nvPr>
        </p:nvSpPr>
        <p:spPr>
          <a:xfrm>
            <a:off x="4468415" y="1631230"/>
            <a:ext cx="3751263" cy="388800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3C42B677-7D47-553E-5181-7C7743CDACFD}"/>
              </a:ext>
            </a:extLst>
          </p:cNvPr>
          <p:cNvSpPr>
            <a:spLocks noGrp="1"/>
          </p:cNvSpPr>
          <p:nvPr>
            <p:ph type="dt" sz="half" idx="10"/>
          </p:nvPr>
        </p:nvSpPr>
        <p:spPr/>
        <p:txBody>
          <a:bodyPr/>
          <a:lstStyle/>
          <a:p>
            <a:fld id="{85966688-D0E0-264E-B36F-4FAE98C2FE5E}" type="datetimeFigureOut">
              <a:rPr lang="nb-NO" smtClean="0"/>
              <a:t>03.04.2023</a:t>
            </a:fld>
            <a:endParaRPr lang="nb-NO"/>
          </a:p>
        </p:txBody>
      </p:sp>
      <p:sp>
        <p:nvSpPr>
          <p:cNvPr id="6" name="Plassholder for bunntekst 5">
            <a:extLst>
              <a:ext uri="{FF2B5EF4-FFF2-40B4-BE49-F238E27FC236}">
                <a16:creationId xmlns:a16="http://schemas.microsoft.com/office/drawing/2014/main" id="{6C9F7AD4-7E54-3DB8-FFEB-8A3AB6BE976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F0C2C0CB-D322-2CAE-B3D9-8ABE559A67E8}"/>
              </a:ext>
            </a:extLst>
          </p:cNvPr>
          <p:cNvSpPr>
            <a:spLocks noGrp="1"/>
          </p:cNvSpPr>
          <p:nvPr>
            <p:ph type="sldNum" sz="quarter" idx="12"/>
          </p:nvPr>
        </p:nvSpPr>
        <p:spPr/>
        <p:txBody>
          <a:bodyPr/>
          <a:lstStyle/>
          <a:p>
            <a:fld id="{23D63DE0-5CA1-064F-88A8-D213BCBFBFCC}" type="slidenum">
              <a:rPr lang="nb-NO" smtClean="0"/>
              <a:t>‹#›</a:t>
            </a:fld>
            <a:endParaRPr lang="nb-NO"/>
          </a:p>
        </p:txBody>
      </p:sp>
    </p:spTree>
    <p:extLst>
      <p:ext uri="{BB962C8B-B14F-4D97-AF65-F5344CB8AC3E}">
        <p14:creationId xmlns:p14="http://schemas.microsoft.com/office/powerpoint/2010/main" val="4107409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FCBC2A5-5952-6822-6B2D-2EA4D3403057}"/>
              </a:ext>
            </a:extLst>
          </p:cNvPr>
          <p:cNvSpPr>
            <a:spLocks noGrp="1"/>
          </p:cNvSpPr>
          <p:nvPr>
            <p:ph type="title"/>
          </p:nvPr>
        </p:nvSpPr>
        <p:spPr>
          <a:xfrm>
            <a:off x="607972" y="326246"/>
            <a:ext cx="7612856" cy="1184415"/>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5FE194FA-E558-8E1A-6054-DB9002EEBE82}"/>
              </a:ext>
            </a:extLst>
          </p:cNvPr>
          <p:cNvSpPr>
            <a:spLocks noGrp="1"/>
          </p:cNvSpPr>
          <p:nvPr>
            <p:ph type="body" idx="1"/>
          </p:nvPr>
        </p:nvSpPr>
        <p:spPr>
          <a:xfrm>
            <a:off x="607972" y="1502150"/>
            <a:ext cx="3734023" cy="736181"/>
          </a:xfrm>
        </p:spPr>
        <p:txBody>
          <a:bodyPr anchor="b"/>
          <a:lstStyle>
            <a:lvl1pPr marL="0" indent="0">
              <a:buNone/>
              <a:defRPr sz="1738" b="1"/>
            </a:lvl1pPr>
            <a:lvl2pPr marL="331013" indent="0">
              <a:buNone/>
              <a:defRPr sz="1448" b="1"/>
            </a:lvl2pPr>
            <a:lvl3pPr marL="662026" indent="0">
              <a:buNone/>
              <a:defRPr sz="1303" b="1"/>
            </a:lvl3pPr>
            <a:lvl4pPr marL="993038" indent="0">
              <a:buNone/>
              <a:defRPr sz="1158" b="1"/>
            </a:lvl4pPr>
            <a:lvl5pPr marL="1324051" indent="0">
              <a:buNone/>
              <a:defRPr sz="1158" b="1"/>
            </a:lvl5pPr>
            <a:lvl6pPr marL="1655064" indent="0">
              <a:buNone/>
              <a:defRPr sz="1158" b="1"/>
            </a:lvl6pPr>
            <a:lvl7pPr marL="1986077" indent="0">
              <a:buNone/>
              <a:defRPr sz="1158" b="1"/>
            </a:lvl7pPr>
            <a:lvl8pPr marL="2317090" indent="0">
              <a:buNone/>
              <a:defRPr sz="1158" b="1"/>
            </a:lvl8pPr>
            <a:lvl9pPr marL="2648102" indent="0">
              <a:buNone/>
              <a:defRPr sz="1158"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899FFEBC-BC4C-5507-D01C-697AC7192B2A}"/>
              </a:ext>
            </a:extLst>
          </p:cNvPr>
          <p:cNvSpPr>
            <a:spLocks noGrp="1"/>
          </p:cNvSpPr>
          <p:nvPr>
            <p:ph sz="half" idx="2"/>
          </p:nvPr>
        </p:nvSpPr>
        <p:spPr>
          <a:xfrm>
            <a:off x="607972" y="2238331"/>
            <a:ext cx="3734023" cy="329224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74B27925-007D-C827-4333-785C7E9877E4}"/>
              </a:ext>
            </a:extLst>
          </p:cNvPr>
          <p:cNvSpPr>
            <a:spLocks noGrp="1"/>
          </p:cNvSpPr>
          <p:nvPr>
            <p:ph type="body" sz="quarter" idx="3"/>
          </p:nvPr>
        </p:nvSpPr>
        <p:spPr>
          <a:xfrm>
            <a:off x="4468416" y="1502150"/>
            <a:ext cx="3752412" cy="736181"/>
          </a:xfrm>
        </p:spPr>
        <p:txBody>
          <a:bodyPr anchor="b"/>
          <a:lstStyle>
            <a:lvl1pPr marL="0" indent="0">
              <a:buNone/>
              <a:defRPr sz="1738" b="1"/>
            </a:lvl1pPr>
            <a:lvl2pPr marL="331013" indent="0">
              <a:buNone/>
              <a:defRPr sz="1448" b="1"/>
            </a:lvl2pPr>
            <a:lvl3pPr marL="662026" indent="0">
              <a:buNone/>
              <a:defRPr sz="1303" b="1"/>
            </a:lvl3pPr>
            <a:lvl4pPr marL="993038" indent="0">
              <a:buNone/>
              <a:defRPr sz="1158" b="1"/>
            </a:lvl4pPr>
            <a:lvl5pPr marL="1324051" indent="0">
              <a:buNone/>
              <a:defRPr sz="1158" b="1"/>
            </a:lvl5pPr>
            <a:lvl6pPr marL="1655064" indent="0">
              <a:buNone/>
              <a:defRPr sz="1158" b="1"/>
            </a:lvl6pPr>
            <a:lvl7pPr marL="1986077" indent="0">
              <a:buNone/>
              <a:defRPr sz="1158" b="1"/>
            </a:lvl7pPr>
            <a:lvl8pPr marL="2317090" indent="0">
              <a:buNone/>
              <a:defRPr sz="1158" b="1"/>
            </a:lvl8pPr>
            <a:lvl9pPr marL="2648102" indent="0">
              <a:buNone/>
              <a:defRPr sz="1158"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8138628F-F1FF-A16D-DE20-0A0A5FE958B9}"/>
              </a:ext>
            </a:extLst>
          </p:cNvPr>
          <p:cNvSpPr>
            <a:spLocks noGrp="1"/>
          </p:cNvSpPr>
          <p:nvPr>
            <p:ph sz="quarter" idx="4"/>
          </p:nvPr>
        </p:nvSpPr>
        <p:spPr>
          <a:xfrm>
            <a:off x="4468416" y="2238331"/>
            <a:ext cx="3752412" cy="329224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3C093EC1-46C7-91F4-308C-8F8C75F39507}"/>
              </a:ext>
            </a:extLst>
          </p:cNvPr>
          <p:cNvSpPr>
            <a:spLocks noGrp="1"/>
          </p:cNvSpPr>
          <p:nvPr>
            <p:ph type="dt" sz="half" idx="10"/>
          </p:nvPr>
        </p:nvSpPr>
        <p:spPr/>
        <p:txBody>
          <a:bodyPr/>
          <a:lstStyle/>
          <a:p>
            <a:fld id="{85966688-D0E0-264E-B36F-4FAE98C2FE5E}" type="datetimeFigureOut">
              <a:rPr lang="nb-NO" smtClean="0"/>
              <a:t>03.04.2023</a:t>
            </a:fld>
            <a:endParaRPr lang="nb-NO"/>
          </a:p>
        </p:txBody>
      </p:sp>
      <p:sp>
        <p:nvSpPr>
          <p:cNvPr id="8" name="Plassholder for bunntekst 7">
            <a:extLst>
              <a:ext uri="{FF2B5EF4-FFF2-40B4-BE49-F238E27FC236}">
                <a16:creationId xmlns:a16="http://schemas.microsoft.com/office/drawing/2014/main" id="{84007EB9-76BB-CF65-3647-C85977B4742A}"/>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3F4E5CA1-8685-C7EE-CA7E-95D792C00A57}"/>
              </a:ext>
            </a:extLst>
          </p:cNvPr>
          <p:cNvSpPr>
            <a:spLocks noGrp="1"/>
          </p:cNvSpPr>
          <p:nvPr>
            <p:ph type="sldNum" sz="quarter" idx="12"/>
          </p:nvPr>
        </p:nvSpPr>
        <p:spPr/>
        <p:txBody>
          <a:bodyPr/>
          <a:lstStyle/>
          <a:p>
            <a:fld id="{23D63DE0-5CA1-064F-88A8-D213BCBFBFCC}" type="slidenum">
              <a:rPr lang="nb-NO" smtClean="0"/>
              <a:t>‹#›</a:t>
            </a:fld>
            <a:endParaRPr lang="nb-NO"/>
          </a:p>
        </p:txBody>
      </p:sp>
    </p:spTree>
    <p:extLst>
      <p:ext uri="{BB962C8B-B14F-4D97-AF65-F5344CB8AC3E}">
        <p14:creationId xmlns:p14="http://schemas.microsoft.com/office/powerpoint/2010/main" val="3834008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F667B24-F3D4-2534-8FB5-8CCDCF4D9602}"/>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3BC40F1D-042C-E68F-2D7C-2F9C8C6C50E4}"/>
              </a:ext>
            </a:extLst>
          </p:cNvPr>
          <p:cNvSpPr>
            <a:spLocks noGrp="1"/>
          </p:cNvSpPr>
          <p:nvPr>
            <p:ph type="dt" sz="half" idx="10"/>
          </p:nvPr>
        </p:nvSpPr>
        <p:spPr/>
        <p:txBody>
          <a:bodyPr/>
          <a:lstStyle/>
          <a:p>
            <a:fld id="{85966688-D0E0-264E-B36F-4FAE98C2FE5E}" type="datetimeFigureOut">
              <a:rPr lang="nb-NO" smtClean="0"/>
              <a:t>03.04.2023</a:t>
            </a:fld>
            <a:endParaRPr lang="nb-NO"/>
          </a:p>
        </p:txBody>
      </p:sp>
      <p:sp>
        <p:nvSpPr>
          <p:cNvPr id="4" name="Plassholder for bunntekst 3">
            <a:extLst>
              <a:ext uri="{FF2B5EF4-FFF2-40B4-BE49-F238E27FC236}">
                <a16:creationId xmlns:a16="http://schemas.microsoft.com/office/drawing/2014/main" id="{6591C413-860F-CD14-1B66-C7D178ECF0AA}"/>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C054965E-7136-0BB1-8726-D41E2D9F24BC}"/>
              </a:ext>
            </a:extLst>
          </p:cNvPr>
          <p:cNvSpPr>
            <a:spLocks noGrp="1"/>
          </p:cNvSpPr>
          <p:nvPr>
            <p:ph type="sldNum" sz="quarter" idx="12"/>
          </p:nvPr>
        </p:nvSpPr>
        <p:spPr/>
        <p:txBody>
          <a:bodyPr/>
          <a:lstStyle/>
          <a:p>
            <a:fld id="{23D63DE0-5CA1-064F-88A8-D213BCBFBFCC}" type="slidenum">
              <a:rPr lang="nb-NO" smtClean="0"/>
              <a:t>‹#›</a:t>
            </a:fld>
            <a:endParaRPr lang="nb-NO"/>
          </a:p>
        </p:txBody>
      </p:sp>
    </p:spTree>
    <p:extLst>
      <p:ext uri="{BB962C8B-B14F-4D97-AF65-F5344CB8AC3E}">
        <p14:creationId xmlns:p14="http://schemas.microsoft.com/office/powerpoint/2010/main" val="3171600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7145520-BF41-6973-76AF-5D23C39B875C}"/>
              </a:ext>
            </a:extLst>
          </p:cNvPr>
          <p:cNvSpPr>
            <a:spLocks noGrp="1"/>
          </p:cNvSpPr>
          <p:nvPr>
            <p:ph type="title" hasCustomPrompt="1"/>
          </p:nvPr>
        </p:nvSpPr>
        <p:spPr>
          <a:xfrm>
            <a:off x="607972" y="408517"/>
            <a:ext cx="2846776" cy="1429808"/>
          </a:xfrm>
        </p:spPr>
        <p:txBody>
          <a:bodyPr anchor="b"/>
          <a:lstStyle>
            <a:lvl1pPr>
              <a:defRPr sz="2317"/>
            </a:lvl1pPr>
          </a:lstStyle>
          <a:p>
            <a:r>
              <a:rPr lang="nb-NO"/>
              <a:t>Hvem er vi?</a:t>
            </a:r>
          </a:p>
        </p:txBody>
      </p:sp>
      <p:sp>
        <p:nvSpPr>
          <p:cNvPr id="3" name="Plassholder for innhold 2">
            <a:extLst>
              <a:ext uri="{FF2B5EF4-FFF2-40B4-BE49-F238E27FC236}">
                <a16:creationId xmlns:a16="http://schemas.microsoft.com/office/drawing/2014/main" id="{FD9A9C18-C8DB-7F13-B72A-BC4D0C2E592B}"/>
              </a:ext>
            </a:extLst>
          </p:cNvPr>
          <p:cNvSpPr>
            <a:spLocks noGrp="1"/>
          </p:cNvSpPr>
          <p:nvPr>
            <p:ph idx="1"/>
          </p:nvPr>
        </p:nvSpPr>
        <p:spPr>
          <a:xfrm>
            <a:off x="3752412" y="882283"/>
            <a:ext cx="4468416" cy="4354674"/>
          </a:xfrm>
        </p:spPr>
        <p:txBody>
          <a:bodyPr/>
          <a:lstStyle>
            <a:lvl1pPr>
              <a:defRPr sz="2317"/>
            </a:lvl1pPr>
            <a:lvl2pPr>
              <a:defRPr sz="2027"/>
            </a:lvl2pPr>
            <a:lvl3pPr>
              <a:defRPr sz="1738"/>
            </a:lvl3pPr>
            <a:lvl4pPr>
              <a:defRPr sz="1448"/>
            </a:lvl4pPr>
            <a:lvl5pPr>
              <a:defRPr sz="1448"/>
            </a:lvl5pPr>
            <a:lvl6pPr>
              <a:defRPr sz="1448"/>
            </a:lvl6pPr>
            <a:lvl7pPr>
              <a:defRPr sz="1448"/>
            </a:lvl7pPr>
            <a:lvl8pPr>
              <a:defRPr sz="1448"/>
            </a:lvl8pPr>
            <a:lvl9pPr>
              <a:defRPr sz="1448"/>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DDA35035-ADCC-61A5-3869-873760B0B6D8}"/>
              </a:ext>
            </a:extLst>
          </p:cNvPr>
          <p:cNvSpPr>
            <a:spLocks noGrp="1"/>
          </p:cNvSpPr>
          <p:nvPr>
            <p:ph type="body" sz="half" idx="2"/>
          </p:nvPr>
        </p:nvSpPr>
        <p:spPr>
          <a:xfrm>
            <a:off x="607972" y="1949738"/>
            <a:ext cx="2846776" cy="3294311"/>
          </a:xfrm>
        </p:spPr>
        <p:txBody>
          <a:bodyPr/>
          <a:lstStyle>
            <a:lvl1pPr marL="0" indent="0">
              <a:buNone/>
              <a:defRPr sz="1158"/>
            </a:lvl1pPr>
            <a:lvl2pPr marL="331013" indent="0">
              <a:buNone/>
              <a:defRPr sz="1014"/>
            </a:lvl2pPr>
            <a:lvl3pPr marL="662026" indent="0">
              <a:buNone/>
              <a:defRPr sz="869"/>
            </a:lvl3pPr>
            <a:lvl4pPr marL="993038" indent="0">
              <a:buNone/>
              <a:defRPr sz="724"/>
            </a:lvl4pPr>
            <a:lvl5pPr marL="1324051" indent="0">
              <a:buNone/>
              <a:defRPr sz="724"/>
            </a:lvl5pPr>
            <a:lvl6pPr marL="1655064" indent="0">
              <a:buNone/>
              <a:defRPr sz="724"/>
            </a:lvl6pPr>
            <a:lvl7pPr marL="1986077" indent="0">
              <a:buNone/>
              <a:defRPr sz="724"/>
            </a:lvl7pPr>
            <a:lvl8pPr marL="2317090" indent="0">
              <a:buNone/>
              <a:defRPr sz="724"/>
            </a:lvl8pPr>
            <a:lvl9pPr marL="2648102" indent="0">
              <a:buNone/>
              <a:defRPr sz="724"/>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9FDD01A5-2AE9-FB94-0B48-81EE04720866}"/>
              </a:ext>
            </a:extLst>
          </p:cNvPr>
          <p:cNvSpPr>
            <a:spLocks noGrp="1"/>
          </p:cNvSpPr>
          <p:nvPr>
            <p:ph type="dt" sz="half" idx="10"/>
          </p:nvPr>
        </p:nvSpPr>
        <p:spPr/>
        <p:txBody>
          <a:bodyPr/>
          <a:lstStyle/>
          <a:p>
            <a:fld id="{85966688-D0E0-264E-B36F-4FAE98C2FE5E}" type="datetimeFigureOut">
              <a:rPr lang="nb-NO" smtClean="0"/>
              <a:t>03.04.2023</a:t>
            </a:fld>
            <a:endParaRPr lang="nb-NO"/>
          </a:p>
        </p:txBody>
      </p:sp>
      <p:sp>
        <p:nvSpPr>
          <p:cNvPr id="6" name="Plassholder for bunntekst 5">
            <a:extLst>
              <a:ext uri="{FF2B5EF4-FFF2-40B4-BE49-F238E27FC236}">
                <a16:creationId xmlns:a16="http://schemas.microsoft.com/office/drawing/2014/main" id="{4A7E2D18-1DC9-36BA-4E3C-C913FD9A2FCE}"/>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DC50F2D1-8297-E5E1-4E80-3074EC38746D}"/>
              </a:ext>
            </a:extLst>
          </p:cNvPr>
          <p:cNvSpPr>
            <a:spLocks noGrp="1"/>
          </p:cNvSpPr>
          <p:nvPr>
            <p:ph type="sldNum" sz="quarter" idx="12"/>
          </p:nvPr>
        </p:nvSpPr>
        <p:spPr/>
        <p:txBody>
          <a:bodyPr/>
          <a:lstStyle/>
          <a:p>
            <a:fld id="{23D63DE0-5CA1-064F-88A8-D213BCBFBFCC}" type="slidenum">
              <a:rPr lang="nb-NO" smtClean="0"/>
              <a:t>‹#›</a:t>
            </a:fld>
            <a:endParaRPr lang="nb-NO"/>
          </a:p>
        </p:txBody>
      </p:sp>
    </p:spTree>
    <p:extLst>
      <p:ext uri="{BB962C8B-B14F-4D97-AF65-F5344CB8AC3E}">
        <p14:creationId xmlns:p14="http://schemas.microsoft.com/office/powerpoint/2010/main" val="366355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9F386D-B49A-0590-AC83-3AF68E784BCB}"/>
              </a:ext>
            </a:extLst>
          </p:cNvPr>
          <p:cNvSpPr>
            <a:spLocks noGrp="1"/>
          </p:cNvSpPr>
          <p:nvPr>
            <p:ph type="title"/>
          </p:nvPr>
        </p:nvSpPr>
        <p:spPr>
          <a:xfrm>
            <a:off x="607972" y="408517"/>
            <a:ext cx="2846776" cy="1288398"/>
          </a:xfrm>
        </p:spPr>
        <p:txBody>
          <a:bodyPr anchor="b"/>
          <a:lstStyle>
            <a:lvl1pPr>
              <a:defRPr sz="2317"/>
            </a:lvl1pPr>
          </a:lstStyle>
          <a:p>
            <a:r>
              <a:rPr lang="nb-NO"/>
              <a:t>Klikk for å redigere tittelstil</a:t>
            </a:r>
          </a:p>
        </p:txBody>
      </p:sp>
      <p:sp>
        <p:nvSpPr>
          <p:cNvPr id="3" name="Plassholder for bilde 2">
            <a:extLst>
              <a:ext uri="{FF2B5EF4-FFF2-40B4-BE49-F238E27FC236}">
                <a16:creationId xmlns:a16="http://schemas.microsoft.com/office/drawing/2014/main" id="{C1848838-3DDE-280D-9C4B-61E9AEFF3B82}"/>
              </a:ext>
            </a:extLst>
          </p:cNvPr>
          <p:cNvSpPr>
            <a:spLocks noGrp="1"/>
          </p:cNvSpPr>
          <p:nvPr>
            <p:ph type="pic" idx="1"/>
          </p:nvPr>
        </p:nvSpPr>
        <p:spPr>
          <a:xfrm>
            <a:off x="3752412" y="1831232"/>
            <a:ext cx="4468416" cy="3405724"/>
          </a:xfrm>
        </p:spPr>
        <p:txBody>
          <a:bodyPr/>
          <a:lstStyle>
            <a:lvl1pPr marL="0" indent="0">
              <a:buNone/>
              <a:defRPr sz="2317"/>
            </a:lvl1pPr>
            <a:lvl2pPr marL="331013" indent="0">
              <a:buNone/>
              <a:defRPr sz="2027"/>
            </a:lvl2pPr>
            <a:lvl3pPr marL="662026" indent="0">
              <a:buNone/>
              <a:defRPr sz="1738"/>
            </a:lvl3pPr>
            <a:lvl4pPr marL="993038" indent="0">
              <a:buNone/>
              <a:defRPr sz="1448"/>
            </a:lvl4pPr>
            <a:lvl5pPr marL="1324051" indent="0">
              <a:buNone/>
              <a:defRPr sz="1448"/>
            </a:lvl5pPr>
            <a:lvl6pPr marL="1655064" indent="0">
              <a:buNone/>
              <a:defRPr sz="1448"/>
            </a:lvl6pPr>
            <a:lvl7pPr marL="1986077" indent="0">
              <a:buNone/>
              <a:defRPr sz="1448"/>
            </a:lvl7pPr>
            <a:lvl8pPr marL="2317090" indent="0">
              <a:buNone/>
              <a:defRPr sz="1448"/>
            </a:lvl8pPr>
            <a:lvl9pPr marL="2648102" indent="0">
              <a:buNone/>
              <a:defRPr sz="1448"/>
            </a:lvl9pPr>
          </a:lstStyle>
          <a:p>
            <a:r>
              <a:rPr lang="nb-NO"/>
              <a:t>Klikk på ikonet for å legge til et bilde</a:t>
            </a:r>
          </a:p>
        </p:txBody>
      </p:sp>
      <p:sp>
        <p:nvSpPr>
          <p:cNvPr id="4" name="Plassholder for tekst 3">
            <a:extLst>
              <a:ext uri="{FF2B5EF4-FFF2-40B4-BE49-F238E27FC236}">
                <a16:creationId xmlns:a16="http://schemas.microsoft.com/office/drawing/2014/main" id="{DA27AEA7-F5F4-08FE-7A7E-CB78BA04D572}"/>
              </a:ext>
            </a:extLst>
          </p:cNvPr>
          <p:cNvSpPr>
            <a:spLocks noGrp="1"/>
          </p:cNvSpPr>
          <p:nvPr>
            <p:ph type="body" sz="half" idx="2" hasCustomPrompt="1"/>
          </p:nvPr>
        </p:nvSpPr>
        <p:spPr>
          <a:xfrm>
            <a:off x="607972" y="1831232"/>
            <a:ext cx="2846776" cy="3412817"/>
          </a:xfrm>
        </p:spPr>
        <p:txBody>
          <a:bodyPr/>
          <a:lstStyle>
            <a:lvl1pPr marL="0" indent="0">
              <a:buNone/>
              <a:defRPr lang="nb-NO" smtClean="0">
                <a:effectLst/>
              </a:defRPr>
            </a:lvl1pPr>
            <a:lvl2pPr marL="331013" indent="0">
              <a:buNone/>
              <a:defRPr sz="1014"/>
            </a:lvl2pPr>
            <a:lvl3pPr marL="662026" indent="0">
              <a:buNone/>
              <a:defRPr sz="869"/>
            </a:lvl3pPr>
            <a:lvl4pPr marL="993038" indent="0">
              <a:buNone/>
              <a:defRPr sz="724"/>
            </a:lvl4pPr>
            <a:lvl5pPr marL="1324051" indent="0">
              <a:buNone/>
              <a:defRPr sz="724"/>
            </a:lvl5pPr>
            <a:lvl6pPr marL="1655064" indent="0">
              <a:buNone/>
              <a:defRPr sz="724"/>
            </a:lvl6pPr>
            <a:lvl7pPr marL="1986077" indent="0">
              <a:buNone/>
              <a:defRPr sz="724"/>
            </a:lvl7pPr>
            <a:lvl8pPr marL="2317090" indent="0">
              <a:buNone/>
              <a:defRPr sz="724"/>
            </a:lvl8pPr>
            <a:lvl9pPr marL="2648102" indent="0">
              <a:buNone/>
              <a:defRPr sz="724"/>
            </a:lvl9pPr>
          </a:lstStyle>
          <a:p>
            <a:r>
              <a:rPr lang="nb-NO" err="1">
                <a:solidFill>
                  <a:srgbClr val="3E62D7"/>
                </a:solidFill>
                <a:effectLst/>
                <a:latin typeface="Helvetica" pitchFamily="2" charset="0"/>
              </a:rPr>
              <a:t>Lorem</a:t>
            </a:r>
            <a:r>
              <a:rPr lang="nb-NO">
                <a:solidFill>
                  <a:srgbClr val="3E62D7"/>
                </a:solidFill>
                <a:effectLst/>
                <a:latin typeface="Helvetica" pitchFamily="2" charset="0"/>
              </a:rPr>
              <a:t> </a:t>
            </a:r>
            <a:r>
              <a:rPr lang="nb-NO" err="1">
                <a:solidFill>
                  <a:srgbClr val="3E62D7"/>
                </a:solidFill>
                <a:effectLst/>
                <a:latin typeface="Helvetica" pitchFamily="2" charset="0"/>
              </a:rPr>
              <a:t>ipsum</a:t>
            </a:r>
            <a:r>
              <a:rPr lang="nb-NO">
                <a:solidFill>
                  <a:srgbClr val="3E62D7"/>
                </a:solidFill>
                <a:effectLst/>
                <a:latin typeface="Helvetica" pitchFamily="2" charset="0"/>
              </a:rPr>
              <a:t> </a:t>
            </a:r>
            <a:r>
              <a:rPr lang="nb-NO" err="1">
                <a:solidFill>
                  <a:srgbClr val="3E62D7"/>
                </a:solidFill>
                <a:effectLst/>
                <a:latin typeface="Helvetica" pitchFamily="2" charset="0"/>
              </a:rPr>
              <a:t>dolor</a:t>
            </a:r>
            <a:r>
              <a:rPr lang="nb-NO">
                <a:solidFill>
                  <a:srgbClr val="3E62D7"/>
                </a:solidFill>
                <a:effectLst/>
                <a:latin typeface="Helvetica" pitchFamily="2" charset="0"/>
              </a:rPr>
              <a:t> </a:t>
            </a:r>
            <a:r>
              <a:rPr lang="nb-NO" err="1">
                <a:solidFill>
                  <a:srgbClr val="3E62D7"/>
                </a:solidFill>
                <a:effectLst/>
                <a:latin typeface="Helvetica" pitchFamily="2" charset="0"/>
              </a:rPr>
              <a:t>sit</a:t>
            </a:r>
            <a:r>
              <a:rPr lang="nb-NO">
                <a:solidFill>
                  <a:srgbClr val="3E62D7"/>
                </a:solidFill>
                <a:effectLst/>
                <a:latin typeface="Helvetica" pitchFamily="2" charset="0"/>
              </a:rPr>
              <a:t> </a:t>
            </a:r>
            <a:r>
              <a:rPr lang="nb-NO" err="1">
                <a:solidFill>
                  <a:srgbClr val="3E62D7"/>
                </a:solidFill>
                <a:effectLst/>
                <a:latin typeface="Helvetica" pitchFamily="2" charset="0"/>
              </a:rPr>
              <a:t>amet</a:t>
            </a:r>
            <a:r>
              <a:rPr lang="nb-NO">
                <a:solidFill>
                  <a:srgbClr val="3E62D7"/>
                </a:solidFill>
                <a:effectLst/>
                <a:latin typeface="Helvetica" pitchFamily="2" charset="0"/>
              </a:rPr>
              <a:t>, </a:t>
            </a:r>
            <a:r>
              <a:rPr lang="nb-NO" err="1">
                <a:solidFill>
                  <a:srgbClr val="3E62D7"/>
                </a:solidFill>
                <a:effectLst/>
                <a:latin typeface="Helvetica" pitchFamily="2" charset="0"/>
              </a:rPr>
              <a:t>consectetueradipiscing</a:t>
            </a:r>
            <a:r>
              <a:rPr lang="nb-NO">
                <a:solidFill>
                  <a:srgbClr val="3E62D7"/>
                </a:solidFill>
                <a:effectLst/>
                <a:latin typeface="Helvetica" pitchFamily="2" charset="0"/>
              </a:rPr>
              <a:t> </a:t>
            </a:r>
            <a:r>
              <a:rPr lang="nb-NO" err="1">
                <a:solidFill>
                  <a:srgbClr val="3E62D7"/>
                </a:solidFill>
                <a:effectLst/>
                <a:latin typeface="Helvetica" pitchFamily="2" charset="0"/>
              </a:rPr>
              <a:t>elit</a:t>
            </a:r>
            <a:r>
              <a:rPr lang="nb-NO">
                <a:solidFill>
                  <a:srgbClr val="3E62D7"/>
                </a:solidFill>
                <a:effectLst/>
                <a:latin typeface="Helvetica" pitchFamily="2" charset="0"/>
              </a:rPr>
              <a:t>, sed </a:t>
            </a:r>
            <a:r>
              <a:rPr lang="nb-NO" err="1">
                <a:solidFill>
                  <a:srgbClr val="3E62D7"/>
                </a:solidFill>
                <a:effectLst/>
                <a:latin typeface="Helvetica" pitchFamily="2" charset="0"/>
              </a:rPr>
              <a:t>diam</a:t>
            </a:r>
            <a:r>
              <a:rPr lang="nb-NO">
                <a:solidFill>
                  <a:srgbClr val="3E62D7"/>
                </a:solidFill>
                <a:effectLst/>
                <a:latin typeface="Helvetica" pitchFamily="2" charset="0"/>
              </a:rPr>
              <a:t> </a:t>
            </a:r>
            <a:r>
              <a:rPr lang="nb-NO" err="1">
                <a:solidFill>
                  <a:srgbClr val="3E62D7"/>
                </a:solidFill>
                <a:effectLst/>
                <a:latin typeface="Helvetica" pitchFamily="2" charset="0"/>
              </a:rPr>
              <a:t>nonummy</a:t>
            </a:r>
            <a:r>
              <a:rPr lang="nb-NO">
                <a:solidFill>
                  <a:srgbClr val="3E62D7"/>
                </a:solidFill>
                <a:effectLst/>
                <a:latin typeface="Helvetica" pitchFamily="2" charset="0"/>
              </a:rPr>
              <a:t> </a:t>
            </a:r>
            <a:r>
              <a:rPr lang="nb-NO" err="1">
                <a:solidFill>
                  <a:srgbClr val="3E62D7"/>
                </a:solidFill>
                <a:effectLst/>
                <a:latin typeface="Helvetica" pitchFamily="2" charset="0"/>
              </a:rPr>
              <a:t>nibh</a:t>
            </a:r>
            <a:r>
              <a:rPr lang="nb-NO">
                <a:solidFill>
                  <a:srgbClr val="3E62D7"/>
                </a:solidFill>
                <a:effectLst/>
                <a:latin typeface="Helvetica" pitchFamily="2" charset="0"/>
              </a:rPr>
              <a:t> </a:t>
            </a:r>
            <a:r>
              <a:rPr lang="nb-NO" err="1">
                <a:solidFill>
                  <a:srgbClr val="3E62D7"/>
                </a:solidFill>
                <a:effectLst/>
                <a:latin typeface="Helvetica" pitchFamily="2" charset="0"/>
              </a:rPr>
              <a:t>euismod</a:t>
            </a:r>
            <a:r>
              <a:rPr lang="nb-NO">
                <a:solidFill>
                  <a:srgbClr val="3E62D7"/>
                </a:solidFill>
                <a:effectLst/>
                <a:latin typeface="Helvetica" pitchFamily="2" charset="0"/>
              </a:rPr>
              <a:t> </a:t>
            </a:r>
            <a:r>
              <a:rPr lang="nb-NO" err="1">
                <a:solidFill>
                  <a:srgbClr val="3E62D7"/>
                </a:solidFill>
                <a:effectLst/>
                <a:latin typeface="Helvetica" pitchFamily="2" charset="0"/>
              </a:rPr>
              <a:t>tincidunt</a:t>
            </a:r>
            <a:r>
              <a:rPr lang="nb-NO">
                <a:solidFill>
                  <a:srgbClr val="3E62D7"/>
                </a:solidFill>
                <a:effectLst/>
                <a:latin typeface="Helvetica" pitchFamily="2" charset="0"/>
              </a:rPr>
              <a:t> ut </a:t>
            </a:r>
            <a:r>
              <a:rPr lang="nb-NO" err="1">
                <a:solidFill>
                  <a:srgbClr val="3E62D7"/>
                </a:solidFill>
                <a:effectLst/>
                <a:latin typeface="Helvetica" pitchFamily="2" charset="0"/>
              </a:rPr>
              <a:t>laoreet</a:t>
            </a:r>
            <a:r>
              <a:rPr lang="nb-NO">
                <a:solidFill>
                  <a:srgbClr val="3E62D7"/>
                </a:solidFill>
                <a:effectLst/>
                <a:latin typeface="Helvetica" pitchFamily="2" charset="0"/>
              </a:rPr>
              <a:t> </a:t>
            </a:r>
            <a:r>
              <a:rPr lang="nb-NO" err="1">
                <a:solidFill>
                  <a:srgbClr val="3E62D7"/>
                </a:solidFill>
                <a:effectLst/>
                <a:latin typeface="Helvetica" pitchFamily="2" charset="0"/>
              </a:rPr>
              <a:t>dolore</a:t>
            </a:r>
            <a:r>
              <a:rPr lang="nb-NO">
                <a:solidFill>
                  <a:srgbClr val="3E62D7"/>
                </a:solidFill>
                <a:effectLst/>
                <a:latin typeface="Helvetica" pitchFamily="2" charset="0"/>
              </a:rPr>
              <a:t> </a:t>
            </a:r>
            <a:r>
              <a:rPr lang="nb-NO" err="1">
                <a:solidFill>
                  <a:srgbClr val="3E62D7"/>
                </a:solidFill>
                <a:effectLst/>
                <a:latin typeface="Helvetica" pitchFamily="2" charset="0"/>
              </a:rPr>
              <a:t>magna</a:t>
            </a:r>
            <a:r>
              <a:rPr lang="nb-NO">
                <a:solidFill>
                  <a:srgbClr val="3E62D7"/>
                </a:solidFill>
                <a:effectLst/>
                <a:latin typeface="Helvetica" pitchFamily="2" charset="0"/>
              </a:rPr>
              <a:t> </a:t>
            </a:r>
            <a:r>
              <a:rPr lang="nb-NO" err="1">
                <a:solidFill>
                  <a:srgbClr val="3E62D7"/>
                </a:solidFill>
                <a:effectLst/>
                <a:latin typeface="Helvetica" pitchFamily="2" charset="0"/>
              </a:rPr>
              <a:t>aliquam</a:t>
            </a:r>
            <a:r>
              <a:rPr lang="nb-NO">
                <a:solidFill>
                  <a:srgbClr val="3E62D7"/>
                </a:solidFill>
                <a:effectLst/>
                <a:latin typeface="Helvetica" pitchFamily="2" charset="0"/>
              </a:rPr>
              <a:t> </a:t>
            </a:r>
            <a:r>
              <a:rPr lang="nb-NO" err="1">
                <a:solidFill>
                  <a:srgbClr val="3E62D7"/>
                </a:solidFill>
                <a:effectLst/>
                <a:latin typeface="Helvetica" pitchFamily="2" charset="0"/>
              </a:rPr>
              <a:t>erat</a:t>
            </a:r>
            <a:r>
              <a:rPr lang="nb-NO">
                <a:solidFill>
                  <a:srgbClr val="3E62D7"/>
                </a:solidFill>
                <a:effectLst/>
                <a:latin typeface="Helvetica" pitchFamily="2" charset="0"/>
              </a:rPr>
              <a:t> </a:t>
            </a:r>
            <a:r>
              <a:rPr lang="nb-NO" err="1">
                <a:solidFill>
                  <a:srgbClr val="3E62D7"/>
                </a:solidFill>
                <a:effectLst/>
                <a:latin typeface="Helvetica" pitchFamily="2" charset="0"/>
              </a:rPr>
              <a:t>volutpat</a:t>
            </a:r>
            <a:r>
              <a:rPr lang="nb-NO">
                <a:solidFill>
                  <a:srgbClr val="3E62D7"/>
                </a:solidFill>
                <a:effectLst/>
                <a:latin typeface="Helvetica" pitchFamily="2" charset="0"/>
              </a:rPr>
              <a:t>. Ut </a:t>
            </a:r>
            <a:r>
              <a:rPr lang="nb-NO" err="1">
                <a:solidFill>
                  <a:srgbClr val="3E62D7"/>
                </a:solidFill>
                <a:effectLst/>
                <a:latin typeface="Helvetica" pitchFamily="2" charset="0"/>
              </a:rPr>
              <a:t>wisi</a:t>
            </a:r>
            <a:r>
              <a:rPr lang="nb-NO">
                <a:solidFill>
                  <a:srgbClr val="3E62D7"/>
                </a:solidFill>
                <a:effectLst/>
                <a:latin typeface="Helvetica" pitchFamily="2" charset="0"/>
              </a:rPr>
              <a:t> </a:t>
            </a:r>
            <a:r>
              <a:rPr lang="nb-NO" err="1">
                <a:solidFill>
                  <a:srgbClr val="3E62D7"/>
                </a:solidFill>
                <a:effectLst/>
                <a:latin typeface="Helvetica" pitchFamily="2" charset="0"/>
              </a:rPr>
              <a:t>enim</a:t>
            </a:r>
            <a:r>
              <a:rPr lang="nb-NO">
                <a:solidFill>
                  <a:srgbClr val="3E62D7"/>
                </a:solidFill>
                <a:effectLst/>
                <a:latin typeface="Helvetica" pitchFamily="2" charset="0"/>
              </a:rPr>
              <a:t> ad </a:t>
            </a:r>
            <a:r>
              <a:rPr lang="nb-NO" err="1">
                <a:solidFill>
                  <a:srgbClr val="3E62D7"/>
                </a:solidFill>
                <a:effectLst/>
                <a:latin typeface="Helvetica" pitchFamily="2" charset="0"/>
              </a:rPr>
              <a:t>minim</a:t>
            </a:r>
            <a:r>
              <a:rPr lang="nb-NO">
                <a:solidFill>
                  <a:srgbClr val="3E62D7"/>
                </a:solidFill>
                <a:effectLst/>
                <a:latin typeface="Helvetica" pitchFamily="2" charset="0"/>
              </a:rPr>
              <a:t> </a:t>
            </a:r>
            <a:r>
              <a:rPr lang="nb-NO" err="1">
                <a:solidFill>
                  <a:srgbClr val="3E62D7"/>
                </a:solidFill>
                <a:effectLst/>
                <a:latin typeface="Helvetica" pitchFamily="2" charset="0"/>
              </a:rPr>
              <a:t>veniam</a:t>
            </a:r>
            <a:r>
              <a:rPr lang="nb-NO">
                <a:solidFill>
                  <a:srgbClr val="3E62D7"/>
                </a:solidFill>
                <a:effectLst/>
                <a:latin typeface="Helvetica" pitchFamily="2" charset="0"/>
              </a:rPr>
              <a:t>, </a:t>
            </a:r>
            <a:r>
              <a:rPr lang="nb-NO" err="1">
                <a:solidFill>
                  <a:srgbClr val="3E62D7"/>
                </a:solidFill>
                <a:effectLst/>
                <a:latin typeface="Helvetica" pitchFamily="2" charset="0"/>
              </a:rPr>
              <a:t>quis</a:t>
            </a:r>
            <a:r>
              <a:rPr lang="nb-NO">
                <a:solidFill>
                  <a:srgbClr val="3E62D7"/>
                </a:solidFill>
                <a:effectLst/>
                <a:latin typeface="Helvetica" pitchFamily="2" charset="0"/>
              </a:rPr>
              <a:t> </a:t>
            </a:r>
            <a:r>
              <a:rPr lang="nb-NO" err="1">
                <a:solidFill>
                  <a:srgbClr val="3E62D7"/>
                </a:solidFill>
                <a:effectLst/>
                <a:latin typeface="Helvetica" pitchFamily="2" charset="0"/>
              </a:rPr>
              <a:t>nostrud</a:t>
            </a:r>
            <a:r>
              <a:rPr lang="nb-NO">
                <a:solidFill>
                  <a:srgbClr val="3E62D7"/>
                </a:solidFill>
                <a:effectLst/>
                <a:latin typeface="Helvetica" pitchFamily="2" charset="0"/>
              </a:rPr>
              <a:t> </a:t>
            </a:r>
            <a:r>
              <a:rPr lang="nb-NO" err="1">
                <a:solidFill>
                  <a:srgbClr val="3E62D7"/>
                </a:solidFill>
                <a:effectLst/>
                <a:latin typeface="Helvetica" pitchFamily="2" charset="0"/>
              </a:rPr>
              <a:t>exerci</a:t>
            </a:r>
            <a:endParaRPr lang="nb-NO">
              <a:solidFill>
                <a:srgbClr val="3E62D7"/>
              </a:solidFill>
              <a:effectLst/>
              <a:latin typeface="Helvetica" pitchFamily="2" charset="0"/>
            </a:endParaRPr>
          </a:p>
        </p:txBody>
      </p:sp>
      <p:sp>
        <p:nvSpPr>
          <p:cNvPr id="5" name="Plassholder for dato 4">
            <a:extLst>
              <a:ext uri="{FF2B5EF4-FFF2-40B4-BE49-F238E27FC236}">
                <a16:creationId xmlns:a16="http://schemas.microsoft.com/office/drawing/2014/main" id="{D41AD1D8-2824-8B21-36A7-363B6B5EDC46}"/>
              </a:ext>
            </a:extLst>
          </p:cNvPr>
          <p:cNvSpPr>
            <a:spLocks noGrp="1"/>
          </p:cNvSpPr>
          <p:nvPr>
            <p:ph type="dt" sz="half" idx="10"/>
          </p:nvPr>
        </p:nvSpPr>
        <p:spPr/>
        <p:txBody>
          <a:bodyPr/>
          <a:lstStyle/>
          <a:p>
            <a:fld id="{85966688-D0E0-264E-B36F-4FAE98C2FE5E}" type="datetimeFigureOut">
              <a:rPr lang="nb-NO" smtClean="0"/>
              <a:t>03.04.2023</a:t>
            </a:fld>
            <a:endParaRPr lang="nb-NO"/>
          </a:p>
        </p:txBody>
      </p:sp>
      <p:sp>
        <p:nvSpPr>
          <p:cNvPr id="6" name="Plassholder for bunntekst 5">
            <a:extLst>
              <a:ext uri="{FF2B5EF4-FFF2-40B4-BE49-F238E27FC236}">
                <a16:creationId xmlns:a16="http://schemas.microsoft.com/office/drawing/2014/main" id="{8DF2A2A6-AA34-4A5D-F518-0A4FFBFC9D2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E040B57D-AAD0-006A-2C1A-D8CA0A797E7A}"/>
              </a:ext>
            </a:extLst>
          </p:cNvPr>
          <p:cNvSpPr>
            <a:spLocks noGrp="1"/>
          </p:cNvSpPr>
          <p:nvPr>
            <p:ph type="sldNum" sz="quarter" idx="12"/>
          </p:nvPr>
        </p:nvSpPr>
        <p:spPr/>
        <p:txBody>
          <a:bodyPr/>
          <a:lstStyle/>
          <a:p>
            <a:fld id="{23D63DE0-5CA1-064F-88A8-D213BCBFBFCC}" type="slidenum">
              <a:rPr lang="nb-NO" smtClean="0"/>
              <a:t>‹#›</a:t>
            </a:fld>
            <a:endParaRPr lang="nb-NO"/>
          </a:p>
        </p:txBody>
      </p:sp>
    </p:spTree>
    <p:extLst>
      <p:ext uri="{BB962C8B-B14F-4D97-AF65-F5344CB8AC3E}">
        <p14:creationId xmlns:p14="http://schemas.microsoft.com/office/powerpoint/2010/main" val="3163795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7993CFB-CD8B-942F-01A7-2A7C7A5E04C7}"/>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FF194601-E603-359E-5A16-A3AE565ED2F5}"/>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5410C03-DD10-DF97-5B93-C467430E079A}"/>
              </a:ext>
            </a:extLst>
          </p:cNvPr>
          <p:cNvSpPr>
            <a:spLocks noGrp="1"/>
          </p:cNvSpPr>
          <p:nvPr>
            <p:ph type="dt" sz="half" idx="10"/>
          </p:nvPr>
        </p:nvSpPr>
        <p:spPr/>
        <p:txBody>
          <a:bodyPr/>
          <a:lstStyle/>
          <a:p>
            <a:fld id="{85966688-D0E0-264E-B36F-4FAE98C2FE5E}" type="datetimeFigureOut">
              <a:rPr lang="nb-NO" smtClean="0"/>
              <a:t>03.04.2023</a:t>
            </a:fld>
            <a:endParaRPr lang="nb-NO"/>
          </a:p>
        </p:txBody>
      </p:sp>
      <p:sp>
        <p:nvSpPr>
          <p:cNvPr id="5" name="Plassholder for bunntekst 4">
            <a:extLst>
              <a:ext uri="{FF2B5EF4-FFF2-40B4-BE49-F238E27FC236}">
                <a16:creationId xmlns:a16="http://schemas.microsoft.com/office/drawing/2014/main" id="{2C3015F5-60CC-E9B0-6B0D-58F1E1C7422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FE93AC6-F356-5F26-D949-8C420E91661B}"/>
              </a:ext>
            </a:extLst>
          </p:cNvPr>
          <p:cNvSpPr>
            <a:spLocks noGrp="1"/>
          </p:cNvSpPr>
          <p:nvPr>
            <p:ph type="sldNum" sz="quarter" idx="12"/>
          </p:nvPr>
        </p:nvSpPr>
        <p:spPr/>
        <p:txBody>
          <a:bodyPr/>
          <a:lstStyle/>
          <a:p>
            <a:fld id="{23D63DE0-5CA1-064F-88A8-D213BCBFBFCC}" type="slidenum">
              <a:rPr lang="nb-NO" smtClean="0"/>
              <a:t>‹#›</a:t>
            </a:fld>
            <a:endParaRPr lang="nb-NO"/>
          </a:p>
        </p:txBody>
      </p:sp>
    </p:spTree>
    <p:extLst>
      <p:ext uri="{BB962C8B-B14F-4D97-AF65-F5344CB8AC3E}">
        <p14:creationId xmlns:p14="http://schemas.microsoft.com/office/powerpoint/2010/main" val="632244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7CF5E">
            <a:alpha val="29819"/>
          </a:srgbClr>
        </a:solidFill>
        <a:effectLst/>
      </p:bgPr>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FA991617-4B45-2E9D-D081-D5DD0C308A73}"/>
              </a:ext>
            </a:extLst>
          </p:cNvPr>
          <p:cNvSpPr>
            <a:spLocks noGrp="1"/>
          </p:cNvSpPr>
          <p:nvPr>
            <p:ph type="title"/>
          </p:nvPr>
        </p:nvSpPr>
        <p:spPr>
          <a:xfrm>
            <a:off x="606822" y="326246"/>
            <a:ext cx="7612856" cy="1184415"/>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1764EC24-58E0-6DBB-C5A4-663FB9BD15B2}"/>
              </a:ext>
            </a:extLst>
          </p:cNvPr>
          <p:cNvSpPr>
            <a:spLocks noGrp="1"/>
          </p:cNvSpPr>
          <p:nvPr>
            <p:ph type="body" idx="1"/>
          </p:nvPr>
        </p:nvSpPr>
        <p:spPr>
          <a:xfrm>
            <a:off x="606822" y="1631230"/>
            <a:ext cx="7612856" cy="3888001"/>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55C321A-4A05-E8E9-E689-4D973CA1BB83}"/>
              </a:ext>
            </a:extLst>
          </p:cNvPr>
          <p:cNvSpPr>
            <a:spLocks noGrp="1"/>
          </p:cNvSpPr>
          <p:nvPr>
            <p:ph type="dt" sz="half" idx="2"/>
          </p:nvPr>
        </p:nvSpPr>
        <p:spPr>
          <a:xfrm>
            <a:off x="606822" y="5679517"/>
            <a:ext cx="1985963" cy="326246"/>
          </a:xfrm>
          <a:prstGeom prst="rect">
            <a:avLst/>
          </a:prstGeom>
        </p:spPr>
        <p:txBody>
          <a:bodyPr vert="horz" lIns="91440" tIns="45720" rIns="91440" bIns="45720" rtlCol="0" anchor="ctr"/>
          <a:lstStyle>
            <a:lvl1pPr algn="l">
              <a:defRPr sz="869">
                <a:solidFill>
                  <a:schemeClr val="tx1">
                    <a:tint val="75000"/>
                  </a:schemeClr>
                </a:solidFill>
              </a:defRPr>
            </a:lvl1pPr>
          </a:lstStyle>
          <a:p>
            <a:fld id="{85966688-D0E0-264E-B36F-4FAE98C2FE5E}" type="datetimeFigureOut">
              <a:rPr lang="nb-NO" smtClean="0"/>
              <a:t>03.04.2023</a:t>
            </a:fld>
            <a:endParaRPr lang="nb-NO"/>
          </a:p>
        </p:txBody>
      </p:sp>
      <p:sp>
        <p:nvSpPr>
          <p:cNvPr id="5" name="Plassholder for bunntekst 4">
            <a:extLst>
              <a:ext uri="{FF2B5EF4-FFF2-40B4-BE49-F238E27FC236}">
                <a16:creationId xmlns:a16="http://schemas.microsoft.com/office/drawing/2014/main" id="{5EFBD453-89BA-2F2B-4573-D9D04652EEE6}"/>
              </a:ext>
            </a:extLst>
          </p:cNvPr>
          <p:cNvSpPr>
            <a:spLocks noGrp="1"/>
          </p:cNvSpPr>
          <p:nvPr>
            <p:ph type="ftr" sz="quarter" idx="3"/>
          </p:nvPr>
        </p:nvSpPr>
        <p:spPr>
          <a:xfrm>
            <a:off x="2923778" y="5679517"/>
            <a:ext cx="2978944" cy="326246"/>
          </a:xfrm>
          <a:prstGeom prst="rect">
            <a:avLst/>
          </a:prstGeom>
        </p:spPr>
        <p:txBody>
          <a:bodyPr vert="horz" lIns="91440" tIns="45720" rIns="91440" bIns="45720" rtlCol="0" anchor="ctr"/>
          <a:lstStyle>
            <a:lvl1pPr algn="ctr">
              <a:defRPr sz="869" spc="217" baseline="0">
                <a:solidFill>
                  <a:schemeClr val="tx1">
                    <a:tint val="75000"/>
                  </a:schemeClr>
                </a:solidFill>
                <a:latin typeface="DIN 2014 Narrow" panose="020B0506020202020204" pitchFamily="34" charset="77"/>
              </a:defRPr>
            </a:lvl1pPr>
          </a:lstStyle>
          <a:p>
            <a:endParaRPr lang="nb-NO"/>
          </a:p>
        </p:txBody>
      </p:sp>
      <p:sp>
        <p:nvSpPr>
          <p:cNvPr id="6" name="Plassholder for lysbildenummer 5">
            <a:extLst>
              <a:ext uri="{FF2B5EF4-FFF2-40B4-BE49-F238E27FC236}">
                <a16:creationId xmlns:a16="http://schemas.microsoft.com/office/drawing/2014/main" id="{632E1531-AA9C-67E7-A3AD-8BDAFC5FFAE5}"/>
              </a:ext>
            </a:extLst>
          </p:cNvPr>
          <p:cNvSpPr>
            <a:spLocks noGrp="1"/>
          </p:cNvSpPr>
          <p:nvPr>
            <p:ph type="sldNum" sz="quarter" idx="4"/>
          </p:nvPr>
        </p:nvSpPr>
        <p:spPr>
          <a:xfrm>
            <a:off x="6233715" y="5679517"/>
            <a:ext cx="1985963" cy="326246"/>
          </a:xfrm>
          <a:prstGeom prst="rect">
            <a:avLst/>
          </a:prstGeom>
        </p:spPr>
        <p:txBody>
          <a:bodyPr vert="horz" lIns="91440" tIns="45720" rIns="91440" bIns="45720" rtlCol="0" anchor="ctr"/>
          <a:lstStyle>
            <a:lvl1pPr algn="r">
              <a:defRPr sz="869" baseline="0">
                <a:solidFill>
                  <a:schemeClr val="tx1">
                    <a:tint val="75000"/>
                  </a:schemeClr>
                </a:solidFill>
                <a:latin typeface="DIN 2014 Narrow" panose="020B0506020202020204" pitchFamily="34" charset="77"/>
              </a:defRPr>
            </a:lvl1pPr>
          </a:lstStyle>
          <a:p>
            <a:fld id="{23D63DE0-5CA1-064F-88A8-D213BCBFBFCC}" type="slidenum">
              <a:rPr lang="nb-NO" smtClean="0"/>
              <a:pPr/>
              <a:t>‹#›</a:t>
            </a:fld>
            <a:endParaRPr lang="nb-NO"/>
          </a:p>
        </p:txBody>
      </p:sp>
      <p:pic>
        <p:nvPicPr>
          <p:cNvPr id="7" name="Bilde 6">
            <a:extLst>
              <a:ext uri="{FF2B5EF4-FFF2-40B4-BE49-F238E27FC236}">
                <a16:creationId xmlns:a16="http://schemas.microsoft.com/office/drawing/2014/main" id="{728CB3D7-A96F-93C6-5E01-47BACF053E8A}"/>
              </a:ext>
            </a:extLst>
          </p:cNvPr>
          <p:cNvPicPr>
            <a:picLocks noChangeAspect="1"/>
          </p:cNvPicPr>
          <p:nvPr userDrawn="1"/>
        </p:nvPicPr>
        <p:blipFill>
          <a:blip r:embed="rId18"/>
          <a:stretch>
            <a:fillRect/>
          </a:stretch>
        </p:blipFill>
        <p:spPr>
          <a:xfrm>
            <a:off x="7842706" y="245444"/>
            <a:ext cx="753945" cy="1144698"/>
          </a:xfrm>
          <a:prstGeom prst="rect">
            <a:avLst/>
          </a:prstGeom>
        </p:spPr>
      </p:pic>
    </p:spTree>
    <p:extLst>
      <p:ext uri="{BB962C8B-B14F-4D97-AF65-F5344CB8AC3E}">
        <p14:creationId xmlns:p14="http://schemas.microsoft.com/office/powerpoint/2010/main" val="1319662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p:txStyles>
    <p:titleStyle>
      <a:lvl1pPr algn="l" defTabSz="662026" rtl="0" eaLnBrk="1" latinLnBrk="0" hangingPunct="1">
        <a:lnSpc>
          <a:spcPct val="90000"/>
        </a:lnSpc>
        <a:spcBef>
          <a:spcPct val="0"/>
        </a:spcBef>
        <a:buNone/>
        <a:defRPr sz="3186" kern="1200" cap="all" spc="145" baseline="0">
          <a:solidFill>
            <a:schemeClr val="tx1"/>
          </a:solidFill>
          <a:latin typeface="DIN 2014 Bold" panose="020B0504020202020204" pitchFamily="34" charset="77"/>
          <a:ea typeface="+mj-ea"/>
          <a:cs typeface="+mj-cs"/>
        </a:defRPr>
      </a:lvl1pPr>
    </p:titleStyle>
    <p:bodyStyle>
      <a:lvl1pPr marL="165506" indent="-165506" algn="l" defTabSz="662026" rtl="0" eaLnBrk="1" latinLnBrk="0" hangingPunct="1">
        <a:lnSpc>
          <a:spcPts val="2085"/>
        </a:lnSpc>
        <a:spcBef>
          <a:spcPts val="869"/>
        </a:spcBef>
        <a:spcAft>
          <a:spcPts val="869"/>
        </a:spcAft>
        <a:buFont typeface="Arial" panose="020B0604020202020204" pitchFamily="34" charset="0"/>
        <a:buChar char="•"/>
        <a:defRPr sz="1738" kern="1200" spc="72" baseline="0">
          <a:solidFill>
            <a:schemeClr val="tx1"/>
          </a:solidFill>
          <a:latin typeface="DIN 2014" panose="020B0504020202020204" pitchFamily="34" charset="77"/>
          <a:ea typeface="+mn-ea"/>
          <a:cs typeface="+mn-cs"/>
        </a:defRPr>
      </a:lvl1pPr>
      <a:lvl2pPr marL="496519" indent="-165506" algn="l" defTabSz="662026" rtl="0" eaLnBrk="1" latinLnBrk="0" hangingPunct="1">
        <a:lnSpc>
          <a:spcPct val="150000"/>
        </a:lnSpc>
        <a:spcBef>
          <a:spcPts val="0"/>
        </a:spcBef>
        <a:buFont typeface="Arial" panose="020B0604020202020204" pitchFamily="34" charset="0"/>
        <a:buChar char="•"/>
        <a:defRPr sz="1738" kern="1200" spc="72" baseline="0">
          <a:solidFill>
            <a:schemeClr val="tx1"/>
          </a:solidFill>
          <a:latin typeface="DIN 2014" panose="020B0504020202020204" pitchFamily="34" charset="77"/>
          <a:ea typeface="+mn-ea"/>
          <a:cs typeface="+mn-cs"/>
        </a:defRPr>
      </a:lvl2pPr>
      <a:lvl3pPr marL="827532" indent="-165506" algn="l" defTabSz="662026" rtl="0" eaLnBrk="1" latinLnBrk="0" hangingPunct="1">
        <a:lnSpc>
          <a:spcPct val="150000"/>
        </a:lnSpc>
        <a:spcBef>
          <a:spcPts val="0"/>
        </a:spcBef>
        <a:buFont typeface="Arial" panose="020B0604020202020204" pitchFamily="34" charset="0"/>
        <a:buChar char="•"/>
        <a:defRPr sz="1448" kern="1200" spc="72" baseline="0">
          <a:solidFill>
            <a:schemeClr val="tx1"/>
          </a:solidFill>
          <a:latin typeface="DIN 2014" panose="020B0504020202020204" pitchFamily="34" charset="77"/>
          <a:ea typeface="+mn-ea"/>
          <a:cs typeface="+mn-cs"/>
        </a:defRPr>
      </a:lvl3pPr>
      <a:lvl4pPr marL="1158545" indent="-165506" algn="l" defTabSz="662026" rtl="0" eaLnBrk="1" latinLnBrk="0" hangingPunct="1">
        <a:lnSpc>
          <a:spcPct val="150000"/>
        </a:lnSpc>
        <a:spcBef>
          <a:spcPts val="0"/>
        </a:spcBef>
        <a:buFont typeface="Arial" panose="020B0604020202020204" pitchFamily="34" charset="0"/>
        <a:buChar char="•"/>
        <a:defRPr sz="1303" kern="1200" spc="72" baseline="0">
          <a:solidFill>
            <a:schemeClr val="tx1"/>
          </a:solidFill>
          <a:latin typeface="DIN 2014" panose="020B0504020202020204" pitchFamily="34" charset="77"/>
          <a:ea typeface="+mn-ea"/>
          <a:cs typeface="+mn-cs"/>
        </a:defRPr>
      </a:lvl4pPr>
      <a:lvl5pPr marL="1489558" indent="-165506" algn="l" defTabSz="662026" rtl="0" eaLnBrk="1" latinLnBrk="0" hangingPunct="1">
        <a:lnSpc>
          <a:spcPct val="150000"/>
        </a:lnSpc>
        <a:spcBef>
          <a:spcPts val="0"/>
        </a:spcBef>
        <a:buFont typeface="Arial" panose="020B0604020202020204" pitchFamily="34" charset="0"/>
        <a:buChar char="•"/>
        <a:defRPr sz="1303" kern="1200" spc="72" baseline="0">
          <a:solidFill>
            <a:schemeClr val="tx1"/>
          </a:solidFill>
          <a:latin typeface="DIN 2014" panose="020B0504020202020204" pitchFamily="34" charset="77"/>
          <a:ea typeface="+mn-ea"/>
          <a:cs typeface="+mn-cs"/>
        </a:defRPr>
      </a:lvl5pPr>
      <a:lvl6pPr marL="1820570" indent="-165506" algn="l" defTabSz="662026" rtl="0" eaLnBrk="1" latinLnBrk="0" hangingPunct="1">
        <a:lnSpc>
          <a:spcPct val="90000"/>
        </a:lnSpc>
        <a:spcBef>
          <a:spcPts val="362"/>
        </a:spcBef>
        <a:buFont typeface="Arial" panose="020B0604020202020204" pitchFamily="34" charset="0"/>
        <a:buChar char="•"/>
        <a:defRPr sz="1303" kern="1200">
          <a:solidFill>
            <a:schemeClr val="tx1"/>
          </a:solidFill>
          <a:latin typeface="+mn-lt"/>
          <a:ea typeface="+mn-ea"/>
          <a:cs typeface="+mn-cs"/>
        </a:defRPr>
      </a:lvl6pPr>
      <a:lvl7pPr marL="2151583" indent="-165506" algn="l" defTabSz="662026" rtl="0" eaLnBrk="1" latinLnBrk="0" hangingPunct="1">
        <a:lnSpc>
          <a:spcPct val="90000"/>
        </a:lnSpc>
        <a:spcBef>
          <a:spcPts val="362"/>
        </a:spcBef>
        <a:buFont typeface="Arial" panose="020B0604020202020204" pitchFamily="34" charset="0"/>
        <a:buChar char="•"/>
        <a:defRPr sz="1303" kern="1200">
          <a:solidFill>
            <a:schemeClr val="tx1"/>
          </a:solidFill>
          <a:latin typeface="+mn-lt"/>
          <a:ea typeface="+mn-ea"/>
          <a:cs typeface="+mn-cs"/>
        </a:defRPr>
      </a:lvl7pPr>
      <a:lvl8pPr marL="2482596" indent="-165506" algn="l" defTabSz="662026" rtl="0" eaLnBrk="1" latinLnBrk="0" hangingPunct="1">
        <a:lnSpc>
          <a:spcPct val="90000"/>
        </a:lnSpc>
        <a:spcBef>
          <a:spcPts val="362"/>
        </a:spcBef>
        <a:buFont typeface="Arial" panose="020B0604020202020204" pitchFamily="34" charset="0"/>
        <a:buChar char="•"/>
        <a:defRPr sz="1303" kern="1200">
          <a:solidFill>
            <a:schemeClr val="tx1"/>
          </a:solidFill>
          <a:latin typeface="+mn-lt"/>
          <a:ea typeface="+mn-ea"/>
          <a:cs typeface="+mn-cs"/>
        </a:defRPr>
      </a:lvl8pPr>
      <a:lvl9pPr marL="2813609" indent="-165506" algn="l" defTabSz="662026" rtl="0" eaLnBrk="1" latinLnBrk="0" hangingPunct="1">
        <a:lnSpc>
          <a:spcPct val="90000"/>
        </a:lnSpc>
        <a:spcBef>
          <a:spcPts val="362"/>
        </a:spcBef>
        <a:buFont typeface="Arial" panose="020B0604020202020204" pitchFamily="34" charset="0"/>
        <a:buChar char="•"/>
        <a:defRPr sz="1303" kern="1200">
          <a:solidFill>
            <a:schemeClr val="tx1"/>
          </a:solidFill>
          <a:latin typeface="+mn-lt"/>
          <a:ea typeface="+mn-ea"/>
          <a:cs typeface="+mn-cs"/>
        </a:defRPr>
      </a:lvl9pPr>
    </p:bodyStyle>
    <p:otherStyle>
      <a:defPPr>
        <a:defRPr lang="nb-NO"/>
      </a:defPPr>
      <a:lvl1pPr marL="0" algn="l" defTabSz="662026" rtl="0" eaLnBrk="1" latinLnBrk="0" hangingPunct="1">
        <a:defRPr sz="1303" kern="1200">
          <a:solidFill>
            <a:schemeClr val="tx1"/>
          </a:solidFill>
          <a:latin typeface="+mn-lt"/>
          <a:ea typeface="+mn-ea"/>
          <a:cs typeface="+mn-cs"/>
        </a:defRPr>
      </a:lvl1pPr>
      <a:lvl2pPr marL="331013" algn="l" defTabSz="662026" rtl="0" eaLnBrk="1" latinLnBrk="0" hangingPunct="1">
        <a:defRPr sz="1303" kern="1200">
          <a:solidFill>
            <a:schemeClr val="tx1"/>
          </a:solidFill>
          <a:latin typeface="+mn-lt"/>
          <a:ea typeface="+mn-ea"/>
          <a:cs typeface="+mn-cs"/>
        </a:defRPr>
      </a:lvl2pPr>
      <a:lvl3pPr marL="662026" algn="l" defTabSz="662026" rtl="0" eaLnBrk="1" latinLnBrk="0" hangingPunct="1">
        <a:defRPr sz="1303" kern="1200">
          <a:solidFill>
            <a:schemeClr val="tx1"/>
          </a:solidFill>
          <a:latin typeface="+mn-lt"/>
          <a:ea typeface="+mn-ea"/>
          <a:cs typeface="+mn-cs"/>
        </a:defRPr>
      </a:lvl3pPr>
      <a:lvl4pPr marL="993038" algn="l" defTabSz="662026" rtl="0" eaLnBrk="1" latinLnBrk="0" hangingPunct="1">
        <a:defRPr sz="1303" kern="1200">
          <a:solidFill>
            <a:schemeClr val="tx1"/>
          </a:solidFill>
          <a:latin typeface="+mn-lt"/>
          <a:ea typeface="+mn-ea"/>
          <a:cs typeface="+mn-cs"/>
        </a:defRPr>
      </a:lvl4pPr>
      <a:lvl5pPr marL="1324051" algn="l" defTabSz="662026" rtl="0" eaLnBrk="1" latinLnBrk="0" hangingPunct="1">
        <a:defRPr sz="1303" kern="1200">
          <a:solidFill>
            <a:schemeClr val="tx1"/>
          </a:solidFill>
          <a:latin typeface="+mn-lt"/>
          <a:ea typeface="+mn-ea"/>
          <a:cs typeface="+mn-cs"/>
        </a:defRPr>
      </a:lvl5pPr>
      <a:lvl6pPr marL="1655064" algn="l" defTabSz="662026" rtl="0" eaLnBrk="1" latinLnBrk="0" hangingPunct="1">
        <a:defRPr sz="1303" kern="1200">
          <a:solidFill>
            <a:schemeClr val="tx1"/>
          </a:solidFill>
          <a:latin typeface="+mn-lt"/>
          <a:ea typeface="+mn-ea"/>
          <a:cs typeface="+mn-cs"/>
        </a:defRPr>
      </a:lvl6pPr>
      <a:lvl7pPr marL="1986077" algn="l" defTabSz="662026" rtl="0" eaLnBrk="1" latinLnBrk="0" hangingPunct="1">
        <a:defRPr sz="1303" kern="1200">
          <a:solidFill>
            <a:schemeClr val="tx1"/>
          </a:solidFill>
          <a:latin typeface="+mn-lt"/>
          <a:ea typeface="+mn-ea"/>
          <a:cs typeface="+mn-cs"/>
        </a:defRPr>
      </a:lvl7pPr>
      <a:lvl8pPr marL="2317090" algn="l" defTabSz="662026" rtl="0" eaLnBrk="1" latinLnBrk="0" hangingPunct="1">
        <a:defRPr sz="1303" kern="1200">
          <a:solidFill>
            <a:schemeClr val="tx1"/>
          </a:solidFill>
          <a:latin typeface="+mn-lt"/>
          <a:ea typeface="+mn-ea"/>
          <a:cs typeface="+mn-cs"/>
        </a:defRPr>
      </a:lvl8pPr>
      <a:lvl9pPr marL="2648102" algn="l" defTabSz="662026" rtl="0" eaLnBrk="1" latinLnBrk="0" hangingPunct="1">
        <a:defRPr sz="130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CF5E">
            <a:alpha val="29656"/>
          </a:srgbClr>
        </a:solidFill>
        <a:effectLst/>
      </p:bgPr>
    </p:bg>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B948344C-A952-1F7A-C53B-A6464CE45957}"/>
              </a:ext>
            </a:extLst>
          </p:cNvPr>
          <p:cNvSpPr>
            <a:spLocks noGrp="1"/>
          </p:cNvSpPr>
          <p:nvPr>
            <p:ph type="ctrTitle"/>
          </p:nvPr>
        </p:nvSpPr>
        <p:spPr/>
        <p:txBody>
          <a:bodyPr/>
          <a:lstStyle/>
          <a:p>
            <a:pPr algn="l"/>
            <a:r>
              <a:rPr lang="nb-NO" sz="3450" dirty="0">
                <a:solidFill>
                  <a:srgbClr val="3E60D6"/>
                </a:solidFill>
                <a:latin typeface="DIN 2014 Bold"/>
              </a:rPr>
              <a:t>MODULBASERT TRENING FOR </a:t>
            </a:r>
            <a:br>
              <a:rPr lang="nb-NO" sz="3450" dirty="0">
                <a:solidFill>
                  <a:srgbClr val="3E60D6"/>
                </a:solidFill>
                <a:latin typeface="DIN 2014 Bold"/>
              </a:rPr>
            </a:br>
            <a:r>
              <a:rPr lang="nb-NO" sz="3450" dirty="0">
                <a:solidFill>
                  <a:srgbClr val="3E60D6"/>
                </a:solidFill>
                <a:latin typeface="DIN 2014 Bold"/>
              </a:rPr>
              <a:t>FØRSTEHJELPSPERSONELL</a:t>
            </a:r>
            <a:endParaRPr lang="nb-NO" dirty="0"/>
          </a:p>
        </p:txBody>
      </p:sp>
      <p:sp>
        <p:nvSpPr>
          <p:cNvPr id="5" name="Undertittel 4">
            <a:extLst>
              <a:ext uri="{FF2B5EF4-FFF2-40B4-BE49-F238E27FC236}">
                <a16:creationId xmlns:a16="http://schemas.microsoft.com/office/drawing/2014/main" id="{5F92F6F7-5C8F-FCB4-871F-FA37ECC787C8}"/>
              </a:ext>
            </a:extLst>
          </p:cNvPr>
          <p:cNvSpPr>
            <a:spLocks noGrp="1"/>
          </p:cNvSpPr>
          <p:nvPr>
            <p:ph type="subTitle" idx="1"/>
          </p:nvPr>
        </p:nvSpPr>
        <p:spPr/>
        <p:txBody>
          <a:bodyPr vert="horz" lIns="91440" tIns="45720" rIns="91440" bIns="45720" rtlCol="0" anchor="t">
            <a:normAutofit/>
          </a:bodyPr>
          <a:lstStyle/>
          <a:p>
            <a:pPr algn="l"/>
            <a:r>
              <a:rPr lang="nb-NO" sz="1700" dirty="0">
                <a:latin typeface="DIN 2014"/>
              </a:rPr>
              <a:t>MODUL: 9</a:t>
            </a:r>
            <a:endParaRPr lang="nb-NO" dirty="0"/>
          </a:p>
          <a:p>
            <a:pPr algn="l"/>
            <a:r>
              <a:rPr lang="nb-NO" sz="1700" dirty="0">
                <a:latin typeface="DIN 2014"/>
              </a:rPr>
              <a:t>STRESSREAKSJONER</a:t>
            </a:r>
          </a:p>
          <a:p>
            <a:pPr algn="l"/>
            <a:endParaRPr lang="nb-NO" dirty="0"/>
          </a:p>
        </p:txBody>
      </p:sp>
    </p:spTree>
    <p:extLst>
      <p:ext uri="{BB962C8B-B14F-4D97-AF65-F5344CB8AC3E}">
        <p14:creationId xmlns:p14="http://schemas.microsoft.com/office/powerpoint/2010/main" val="795934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E9D19A-A3B3-134A-7B11-A158FA02E7A1}"/>
              </a:ext>
            </a:extLst>
          </p:cNvPr>
          <p:cNvSpPr>
            <a:spLocks noGrp="1"/>
          </p:cNvSpPr>
          <p:nvPr>
            <p:ph type="title"/>
          </p:nvPr>
        </p:nvSpPr>
        <p:spPr/>
        <p:txBody>
          <a:bodyPr/>
          <a:lstStyle/>
          <a:p>
            <a:r>
              <a:rPr lang="nb-NO" sz="3150" dirty="0">
                <a:latin typeface="DIN 2014 Bold"/>
              </a:rPr>
              <a:t>Hvordan mestre stress</a:t>
            </a:r>
            <a:endParaRPr lang="nb-NO" dirty="0">
              <a:latin typeface="DIN 2014 Bold"/>
            </a:endParaRPr>
          </a:p>
        </p:txBody>
      </p:sp>
      <p:sp>
        <p:nvSpPr>
          <p:cNvPr id="3" name="Plassholder for innhold 2">
            <a:extLst>
              <a:ext uri="{FF2B5EF4-FFF2-40B4-BE49-F238E27FC236}">
                <a16:creationId xmlns:a16="http://schemas.microsoft.com/office/drawing/2014/main" id="{43A7B18F-10B9-F354-738B-C45D6DEAAD39}"/>
              </a:ext>
            </a:extLst>
          </p:cNvPr>
          <p:cNvSpPr>
            <a:spLocks noGrp="1"/>
          </p:cNvSpPr>
          <p:nvPr>
            <p:ph sz="half" idx="1"/>
          </p:nvPr>
        </p:nvSpPr>
        <p:spPr/>
        <p:txBody>
          <a:bodyPr vert="horz" lIns="91440" tIns="45720" rIns="91440" bIns="45720" rtlCol="0" anchor="t">
            <a:normAutofit/>
          </a:bodyPr>
          <a:lstStyle/>
          <a:p>
            <a:pPr marL="165100" indent="-165100">
              <a:tabLst>
                <a:tab pos="332105" algn="l"/>
                <a:tab pos="332740" algn="l"/>
              </a:tabLst>
            </a:pPr>
            <a:r>
              <a:rPr lang="nb-NO" sz="1400" dirty="0">
                <a:latin typeface="DIN 2014"/>
              </a:rPr>
              <a:t>Kurs og øvelser i forkant</a:t>
            </a:r>
          </a:p>
          <a:p>
            <a:pPr marL="165100" indent="-165100">
              <a:tabLst>
                <a:tab pos="332105" algn="l"/>
                <a:tab pos="332740" algn="l"/>
              </a:tabLst>
            </a:pPr>
            <a:r>
              <a:rPr lang="nb-NO" sz="1400" dirty="0">
                <a:latin typeface="DIN 2014"/>
              </a:rPr>
              <a:t>Kunnskap om førstehjelp</a:t>
            </a:r>
          </a:p>
          <a:p>
            <a:pPr marL="165100" indent="-165100">
              <a:tabLst>
                <a:tab pos="332105" algn="l"/>
                <a:tab pos="332740" algn="l"/>
              </a:tabLst>
            </a:pPr>
            <a:r>
              <a:rPr lang="nb-NO" sz="1400" dirty="0">
                <a:latin typeface="DIN 2014"/>
              </a:rPr>
              <a:t>Kjennskap til utstyr og sted</a:t>
            </a:r>
          </a:p>
          <a:p>
            <a:pPr marL="165100" indent="-165100">
              <a:tabLst>
                <a:tab pos="332105" algn="l"/>
                <a:tab pos="332740" algn="l"/>
              </a:tabLst>
            </a:pPr>
            <a:r>
              <a:rPr lang="nb-NO" sz="1400" dirty="0">
                <a:latin typeface="DIN 2014"/>
              </a:rPr>
              <a:t>Mental forberedelse. ” Ta To ”, skap ro</a:t>
            </a:r>
          </a:p>
          <a:p>
            <a:pPr marL="165100" indent="-165100">
              <a:tabLst>
                <a:tab pos="332105" algn="l"/>
                <a:tab pos="332740" algn="l"/>
              </a:tabLst>
            </a:pPr>
            <a:r>
              <a:rPr lang="nb-NO" sz="1400" dirty="0">
                <a:latin typeface="DIN 2014"/>
              </a:rPr>
              <a:t>Klare roller og ansvarsforhold i gruppen</a:t>
            </a:r>
          </a:p>
          <a:p>
            <a:pPr marL="165100" indent="-165100">
              <a:tabLst>
                <a:tab pos="332105" algn="l"/>
                <a:tab pos="332740" algn="l"/>
              </a:tabLst>
            </a:pPr>
            <a:r>
              <a:rPr lang="nb-NO" sz="1400" dirty="0">
                <a:latin typeface="DIN 2014"/>
              </a:rPr>
              <a:t>Hvem består gruppen av, hvem leder gruppen?</a:t>
            </a:r>
          </a:p>
          <a:p>
            <a:pPr marL="165100" indent="-165100">
              <a:tabLst>
                <a:tab pos="332105" algn="l"/>
                <a:tab pos="332740" algn="l"/>
              </a:tabLst>
            </a:pPr>
            <a:r>
              <a:rPr lang="nb-NO" sz="1400" dirty="0">
                <a:latin typeface="DIN 2014"/>
              </a:rPr>
              <a:t>Følg ordre og ta initiativ</a:t>
            </a:r>
          </a:p>
          <a:p>
            <a:pPr marL="165100" indent="-165100"/>
            <a:endParaRPr lang="nb-NO" sz="1400" dirty="0"/>
          </a:p>
        </p:txBody>
      </p:sp>
      <p:pic>
        <p:nvPicPr>
          <p:cNvPr id="6" name="object 4">
            <a:extLst>
              <a:ext uri="{FF2B5EF4-FFF2-40B4-BE49-F238E27FC236}">
                <a16:creationId xmlns:a16="http://schemas.microsoft.com/office/drawing/2014/main" id="{5B6CB23F-30A5-C498-BB88-D9D91E3CF8CA}"/>
              </a:ext>
            </a:extLst>
          </p:cNvPr>
          <p:cNvPicPr>
            <a:picLocks noGrp="1"/>
          </p:cNvPicPr>
          <p:nvPr>
            <p:ph sz="half" idx="2"/>
          </p:nvPr>
        </p:nvPicPr>
        <p:blipFill>
          <a:blip r:embed="rId3" cstate="print"/>
          <a:stretch>
            <a:fillRect/>
          </a:stretch>
        </p:blipFill>
        <p:spPr>
          <a:xfrm>
            <a:off x="4468813" y="1835258"/>
            <a:ext cx="3751262" cy="3481171"/>
          </a:xfrm>
          <a:prstGeom prst="rect">
            <a:avLst/>
          </a:prstGeom>
        </p:spPr>
      </p:pic>
    </p:spTree>
    <p:extLst>
      <p:ext uri="{BB962C8B-B14F-4D97-AF65-F5344CB8AC3E}">
        <p14:creationId xmlns:p14="http://schemas.microsoft.com/office/powerpoint/2010/main" val="4179301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E9D19A-A3B3-134A-7B11-A158FA02E7A1}"/>
              </a:ext>
            </a:extLst>
          </p:cNvPr>
          <p:cNvSpPr>
            <a:spLocks noGrp="1"/>
          </p:cNvSpPr>
          <p:nvPr>
            <p:ph type="title"/>
          </p:nvPr>
        </p:nvSpPr>
        <p:spPr/>
        <p:txBody>
          <a:bodyPr/>
          <a:lstStyle/>
          <a:p>
            <a:r>
              <a:rPr lang="nb-NO" sz="3150" dirty="0">
                <a:latin typeface="DIN 2014 Bold"/>
              </a:rPr>
              <a:t>Psykiske symptomer på sjokk</a:t>
            </a:r>
            <a:endParaRPr lang="nb-NO" dirty="0">
              <a:latin typeface="DIN 2014 Bold"/>
            </a:endParaRPr>
          </a:p>
        </p:txBody>
      </p:sp>
      <p:sp>
        <p:nvSpPr>
          <p:cNvPr id="3" name="Plassholder for innhold 2">
            <a:extLst>
              <a:ext uri="{FF2B5EF4-FFF2-40B4-BE49-F238E27FC236}">
                <a16:creationId xmlns:a16="http://schemas.microsoft.com/office/drawing/2014/main" id="{43A7B18F-10B9-F354-738B-C45D6DEAAD39}"/>
              </a:ext>
            </a:extLst>
          </p:cNvPr>
          <p:cNvSpPr>
            <a:spLocks noGrp="1"/>
          </p:cNvSpPr>
          <p:nvPr>
            <p:ph sz="half" idx="1"/>
          </p:nvPr>
        </p:nvSpPr>
        <p:spPr/>
        <p:txBody>
          <a:bodyPr vert="horz" lIns="91440" tIns="45720" rIns="91440" bIns="45720" rtlCol="0" anchor="t">
            <a:normAutofit/>
          </a:bodyPr>
          <a:lstStyle/>
          <a:p>
            <a:pPr marL="165100" indent="-165100">
              <a:tabLst>
                <a:tab pos="332105" algn="l"/>
                <a:tab pos="332740" algn="l"/>
              </a:tabLst>
            </a:pPr>
            <a:r>
              <a:rPr lang="nb-NO" sz="1400" dirty="0">
                <a:latin typeface="DIN 2014"/>
              </a:rPr>
              <a:t>Apatisk eller utagerende</a:t>
            </a:r>
          </a:p>
          <a:p>
            <a:pPr marL="165100" indent="-165100">
              <a:tabLst>
                <a:tab pos="332105" algn="l"/>
                <a:tab pos="332740" algn="l"/>
              </a:tabLst>
            </a:pPr>
            <a:r>
              <a:rPr lang="nb-NO" sz="1400" dirty="0">
                <a:latin typeface="DIN 2014"/>
              </a:rPr>
              <a:t>Bagatelliserer hendelsen</a:t>
            </a:r>
          </a:p>
          <a:p>
            <a:pPr marL="165100" indent="-165100">
              <a:tabLst>
                <a:tab pos="332105" algn="l"/>
                <a:tab pos="332740" algn="l"/>
              </a:tabLst>
            </a:pPr>
            <a:r>
              <a:rPr lang="nb-NO" sz="1400" dirty="0">
                <a:latin typeface="DIN 2014"/>
              </a:rPr>
              <a:t>Benekter hendelsen</a:t>
            </a:r>
          </a:p>
          <a:p>
            <a:pPr marL="165100" indent="-165100">
              <a:tabLst>
                <a:tab pos="332105" algn="l"/>
                <a:tab pos="332740" algn="l"/>
              </a:tabLst>
            </a:pPr>
            <a:r>
              <a:rPr lang="nb-NO" sz="1400" dirty="0">
                <a:latin typeface="DIN 2014"/>
              </a:rPr>
              <a:t>Reagerer irrasjonelt</a:t>
            </a:r>
          </a:p>
          <a:p>
            <a:pPr marL="165100" indent="-165100"/>
            <a:endParaRPr lang="nb-NO" sz="1400" dirty="0"/>
          </a:p>
        </p:txBody>
      </p:sp>
      <p:pic>
        <p:nvPicPr>
          <p:cNvPr id="7" name="object 4">
            <a:extLst>
              <a:ext uri="{FF2B5EF4-FFF2-40B4-BE49-F238E27FC236}">
                <a16:creationId xmlns:a16="http://schemas.microsoft.com/office/drawing/2014/main" id="{FC8AD477-3E8B-ED12-50E4-BA6C17E9FC75}"/>
              </a:ext>
            </a:extLst>
          </p:cNvPr>
          <p:cNvPicPr>
            <a:picLocks noGrp="1"/>
          </p:cNvPicPr>
          <p:nvPr>
            <p:ph sz="half" idx="2"/>
          </p:nvPr>
        </p:nvPicPr>
        <p:blipFill>
          <a:blip r:embed="rId3" cstate="print"/>
          <a:stretch>
            <a:fillRect/>
          </a:stretch>
        </p:blipFill>
        <p:spPr>
          <a:xfrm>
            <a:off x="4641850" y="2378075"/>
            <a:ext cx="2978944" cy="2093119"/>
          </a:xfrm>
          <a:prstGeom prst="rect">
            <a:avLst/>
          </a:prstGeom>
        </p:spPr>
      </p:pic>
    </p:spTree>
    <p:extLst>
      <p:ext uri="{BB962C8B-B14F-4D97-AF65-F5344CB8AC3E}">
        <p14:creationId xmlns:p14="http://schemas.microsoft.com/office/powerpoint/2010/main" val="2087787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E9D19A-A3B3-134A-7B11-A158FA02E7A1}"/>
              </a:ext>
            </a:extLst>
          </p:cNvPr>
          <p:cNvSpPr>
            <a:spLocks noGrp="1"/>
          </p:cNvSpPr>
          <p:nvPr>
            <p:ph type="title"/>
          </p:nvPr>
        </p:nvSpPr>
        <p:spPr/>
        <p:txBody>
          <a:bodyPr/>
          <a:lstStyle/>
          <a:p>
            <a:r>
              <a:rPr lang="nb-NO" sz="3150" dirty="0">
                <a:latin typeface="DIN 2014 Bold"/>
              </a:rPr>
              <a:t>reaksjonsfasen</a:t>
            </a:r>
            <a:endParaRPr lang="nb-NO" dirty="0">
              <a:latin typeface="DIN 2014 Bold"/>
            </a:endParaRPr>
          </a:p>
        </p:txBody>
      </p:sp>
      <p:sp>
        <p:nvSpPr>
          <p:cNvPr id="3" name="Plassholder for innhold 2">
            <a:extLst>
              <a:ext uri="{FF2B5EF4-FFF2-40B4-BE49-F238E27FC236}">
                <a16:creationId xmlns:a16="http://schemas.microsoft.com/office/drawing/2014/main" id="{43A7B18F-10B9-F354-738B-C45D6DEAAD39}"/>
              </a:ext>
            </a:extLst>
          </p:cNvPr>
          <p:cNvSpPr>
            <a:spLocks noGrp="1"/>
          </p:cNvSpPr>
          <p:nvPr>
            <p:ph idx="1"/>
          </p:nvPr>
        </p:nvSpPr>
        <p:spPr/>
        <p:txBody>
          <a:bodyPr vert="horz" lIns="91440" tIns="45720" rIns="91440" bIns="45720" rtlCol="0" anchor="t">
            <a:normAutofit/>
          </a:bodyPr>
          <a:lstStyle/>
          <a:p>
            <a:pPr marL="165100" indent="-165100">
              <a:tabLst>
                <a:tab pos="332105" algn="l"/>
                <a:tab pos="332740" algn="l"/>
              </a:tabLst>
            </a:pPr>
            <a:r>
              <a:rPr lang="nb-NO" sz="1400" dirty="0">
                <a:latin typeface="DIN 2014"/>
              </a:rPr>
              <a:t>Prøver å finne en mening med hendelsen</a:t>
            </a:r>
          </a:p>
          <a:p>
            <a:pPr marL="165100" indent="-165100">
              <a:tabLst>
                <a:tab pos="332105" algn="l"/>
                <a:tab pos="332740" algn="l"/>
              </a:tabLst>
            </a:pPr>
            <a:r>
              <a:rPr lang="nb-NO" sz="1400" dirty="0">
                <a:latin typeface="DIN 2014"/>
              </a:rPr>
              <a:t>Hvorfor skjedde det ?</a:t>
            </a:r>
          </a:p>
          <a:p>
            <a:pPr marL="165100" indent="-165100">
              <a:tabLst>
                <a:tab pos="332105" algn="l"/>
                <a:tab pos="332740" algn="l"/>
              </a:tabLst>
            </a:pPr>
            <a:r>
              <a:rPr lang="nb-NO" sz="1400" dirty="0">
                <a:latin typeface="DIN 2014"/>
              </a:rPr>
              <a:t>Hvorfor rammet det meg?</a:t>
            </a:r>
          </a:p>
          <a:p>
            <a:pPr marL="165100" indent="-165100"/>
            <a:endParaRPr lang="nb-NO" sz="1400" dirty="0"/>
          </a:p>
        </p:txBody>
      </p:sp>
    </p:spTree>
    <p:extLst>
      <p:ext uri="{BB962C8B-B14F-4D97-AF65-F5344CB8AC3E}">
        <p14:creationId xmlns:p14="http://schemas.microsoft.com/office/powerpoint/2010/main" val="3915845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E9D19A-A3B3-134A-7B11-A158FA02E7A1}"/>
              </a:ext>
            </a:extLst>
          </p:cNvPr>
          <p:cNvSpPr>
            <a:spLocks noGrp="1"/>
          </p:cNvSpPr>
          <p:nvPr>
            <p:ph type="title"/>
          </p:nvPr>
        </p:nvSpPr>
        <p:spPr/>
        <p:txBody>
          <a:bodyPr/>
          <a:lstStyle/>
          <a:p>
            <a:r>
              <a:rPr lang="nb-NO" sz="3150" dirty="0">
                <a:latin typeface="DIN 2014 Bold"/>
              </a:rPr>
              <a:t>"nok"</a:t>
            </a:r>
            <a:endParaRPr lang="nb-NO" dirty="0">
              <a:latin typeface="DIN 2014 Bold"/>
            </a:endParaRPr>
          </a:p>
        </p:txBody>
      </p:sp>
      <p:sp>
        <p:nvSpPr>
          <p:cNvPr id="3" name="Plassholder for innhold 2">
            <a:extLst>
              <a:ext uri="{FF2B5EF4-FFF2-40B4-BE49-F238E27FC236}">
                <a16:creationId xmlns:a16="http://schemas.microsoft.com/office/drawing/2014/main" id="{43A7B18F-10B9-F354-738B-C45D6DEAAD39}"/>
              </a:ext>
            </a:extLst>
          </p:cNvPr>
          <p:cNvSpPr>
            <a:spLocks noGrp="1"/>
          </p:cNvSpPr>
          <p:nvPr>
            <p:ph sz="half" idx="1"/>
          </p:nvPr>
        </p:nvSpPr>
        <p:spPr/>
        <p:txBody>
          <a:bodyPr vert="horz" lIns="91440" tIns="45720" rIns="91440" bIns="45720" rtlCol="0" anchor="t">
            <a:normAutofit/>
          </a:bodyPr>
          <a:lstStyle/>
          <a:p>
            <a:pPr marL="0" indent="0">
              <a:buNone/>
              <a:tabLst>
                <a:tab pos="332105" algn="l"/>
                <a:tab pos="332740" algn="l"/>
              </a:tabLst>
            </a:pPr>
            <a:r>
              <a:rPr lang="nb-NO" sz="1400" dirty="0">
                <a:latin typeface="DIN 2014"/>
              </a:rPr>
              <a:t>I en krisesituasjon er det behov for medmenneskelighet:</a:t>
            </a:r>
          </a:p>
          <a:p>
            <a:pPr marL="165100" indent="-165100">
              <a:tabLst>
                <a:tab pos="332105" algn="l"/>
                <a:tab pos="332740" algn="l"/>
              </a:tabLst>
            </a:pPr>
            <a:r>
              <a:rPr lang="nb-NO" sz="1400" dirty="0">
                <a:latin typeface="DIN 2014"/>
              </a:rPr>
              <a:t>Nærhet</a:t>
            </a:r>
          </a:p>
          <a:p>
            <a:pPr marL="165100" indent="-165100">
              <a:tabLst>
                <a:tab pos="332105" algn="l"/>
                <a:tab pos="332740" algn="l"/>
              </a:tabLst>
            </a:pPr>
            <a:r>
              <a:rPr lang="nb-NO" sz="1400" dirty="0">
                <a:latin typeface="DIN 2014"/>
              </a:rPr>
              <a:t>Omsorg</a:t>
            </a:r>
          </a:p>
          <a:p>
            <a:pPr marL="165100" indent="-165100">
              <a:tabLst>
                <a:tab pos="332105" algn="l"/>
                <a:tab pos="332740" algn="l"/>
              </a:tabLst>
            </a:pPr>
            <a:r>
              <a:rPr lang="nb-NO" sz="1400" dirty="0">
                <a:latin typeface="DIN 2014"/>
              </a:rPr>
              <a:t>Kontakt </a:t>
            </a:r>
          </a:p>
        </p:txBody>
      </p:sp>
      <p:pic>
        <p:nvPicPr>
          <p:cNvPr id="7" name="object 4">
            <a:extLst>
              <a:ext uri="{FF2B5EF4-FFF2-40B4-BE49-F238E27FC236}">
                <a16:creationId xmlns:a16="http://schemas.microsoft.com/office/drawing/2014/main" id="{250A57BB-998C-8F50-84C5-2E908B77C026}"/>
              </a:ext>
            </a:extLst>
          </p:cNvPr>
          <p:cNvPicPr>
            <a:picLocks noGrp="1"/>
          </p:cNvPicPr>
          <p:nvPr>
            <p:ph sz="half" idx="2"/>
          </p:nvPr>
        </p:nvPicPr>
        <p:blipFill>
          <a:blip r:embed="rId3" cstate="print"/>
          <a:stretch>
            <a:fillRect/>
          </a:stretch>
        </p:blipFill>
        <p:spPr>
          <a:xfrm>
            <a:off x="4468417" y="2530476"/>
            <a:ext cx="2914252" cy="1612106"/>
          </a:xfrm>
          <a:prstGeom prst="rect">
            <a:avLst/>
          </a:prstGeom>
        </p:spPr>
      </p:pic>
    </p:spTree>
    <p:extLst>
      <p:ext uri="{BB962C8B-B14F-4D97-AF65-F5344CB8AC3E}">
        <p14:creationId xmlns:p14="http://schemas.microsoft.com/office/powerpoint/2010/main" val="2910308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E9D19A-A3B3-134A-7B11-A158FA02E7A1}"/>
              </a:ext>
            </a:extLst>
          </p:cNvPr>
          <p:cNvSpPr>
            <a:spLocks noGrp="1"/>
          </p:cNvSpPr>
          <p:nvPr>
            <p:ph type="title"/>
          </p:nvPr>
        </p:nvSpPr>
        <p:spPr/>
        <p:txBody>
          <a:bodyPr/>
          <a:lstStyle/>
          <a:p>
            <a:r>
              <a:rPr lang="nb-NO" sz="3150" dirty="0">
                <a:latin typeface="DIN 2014 Bold"/>
              </a:rPr>
              <a:t>Uformell </a:t>
            </a:r>
            <a:r>
              <a:rPr lang="nb-NO" sz="3150" dirty="0" err="1">
                <a:latin typeface="DIN 2014 Bold"/>
              </a:rPr>
              <a:t>debrief</a:t>
            </a:r>
            <a:endParaRPr lang="nb-NO" dirty="0">
              <a:latin typeface="DIN 2014 Bold"/>
            </a:endParaRPr>
          </a:p>
        </p:txBody>
      </p:sp>
      <p:sp>
        <p:nvSpPr>
          <p:cNvPr id="3" name="Plassholder for innhold 2">
            <a:extLst>
              <a:ext uri="{FF2B5EF4-FFF2-40B4-BE49-F238E27FC236}">
                <a16:creationId xmlns:a16="http://schemas.microsoft.com/office/drawing/2014/main" id="{43A7B18F-10B9-F354-738B-C45D6DEAAD39}"/>
              </a:ext>
            </a:extLst>
          </p:cNvPr>
          <p:cNvSpPr>
            <a:spLocks noGrp="1"/>
          </p:cNvSpPr>
          <p:nvPr>
            <p:ph sz="half" idx="1"/>
          </p:nvPr>
        </p:nvSpPr>
        <p:spPr/>
        <p:txBody>
          <a:bodyPr vert="horz" lIns="91440" tIns="45720" rIns="91440" bIns="45720" rtlCol="0" anchor="t">
            <a:normAutofit/>
          </a:bodyPr>
          <a:lstStyle/>
          <a:p>
            <a:pPr marL="165100" indent="-165100">
              <a:tabLst>
                <a:tab pos="332105" algn="l"/>
                <a:tab pos="332740" algn="l"/>
              </a:tabLst>
            </a:pPr>
            <a:r>
              <a:rPr lang="nb-NO" sz="1400" dirty="0">
                <a:latin typeface="DIN 2014"/>
              </a:rPr>
              <a:t>Umiddelbart etter hendelsen</a:t>
            </a:r>
          </a:p>
          <a:p>
            <a:pPr marL="165100" indent="-165100">
              <a:tabLst>
                <a:tab pos="332105" algn="l"/>
                <a:tab pos="332740" algn="l"/>
              </a:tabLst>
            </a:pPr>
            <a:r>
              <a:rPr lang="nb-NO" sz="1400" dirty="0">
                <a:latin typeface="DIN 2014"/>
              </a:rPr>
              <a:t>Psykologisk utluftning (</a:t>
            </a:r>
            <a:r>
              <a:rPr lang="nb-NO" sz="1400" dirty="0" err="1">
                <a:latin typeface="DIN 2014"/>
              </a:rPr>
              <a:t>Defuse</a:t>
            </a:r>
            <a:r>
              <a:rPr lang="nb-NO" sz="1400" dirty="0">
                <a:latin typeface="DIN 2014"/>
              </a:rPr>
              <a:t>)</a:t>
            </a:r>
          </a:p>
          <a:p>
            <a:pPr marL="165100" indent="-165100">
              <a:tabLst>
                <a:tab pos="332105" algn="l"/>
                <a:tab pos="332740" algn="l"/>
              </a:tabLst>
            </a:pPr>
            <a:r>
              <a:rPr lang="nb-NO" sz="1400" dirty="0">
                <a:latin typeface="DIN 2014"/>
              </a:rPr>
              <a:t>Gjennomgang av ulykken</a:t>
            </a:r>
          </a:p>
          <a:p>
            <a:pPr marL="165100" indent="-165100">
              <a:tabLst>
                <a:tab pos="332105" algn="l"/>
                <a:tab pos="332740" algn="l"/>
              </a:tabLst>
            </a:pPr>
            <a:r>
              <a:rPr lang="nb-NO" sz="1400" dirty="0">
                <a:latin typeface="DIN 2014"/>
              </a:rPr>
              <a:t>Informasjon om etter reaksjoner</a:t>
            </a:r>
          </a:p>
        </p:txBody>
      </p:sp>
      <p:pic>
        <p:nvPicPr>
          <p:cNvPr id="9" name="object 4">
            <a:extLst>
              <a:ext uri="{FF2B5EF4-FFF2-40B4-BE49-F238E27FC236}">
                <a16:creationId xmlns:a16="http://schemas.microsoft.com/office/drawing/2014/main" id="{C707715E-AE54-9A69-4D35-69FEE4058564}"/>
              </a:ext>
            </a:extLst>
          </p:cNvPr>
          <p:cNvPicPr>
            <a:picLocks noGrp="1"/>
          </p:cNvPicPr>
          <p:nvPr>
            <p:ph sz="half" idx="2"/>
          </p:nvPr>
        </p:nvPicPr>
        <p:blipFill>
          <a:blip r:embed="rId3" cstate="print"/>
          <a:stretch>
            <a:fillRect/>
          </a:stretch>
        </p:blipFill>
        <p:spPr>
          <a:xfrm>
            <a:off x="5773015" y="2461558"/>
            <a:ext cx="1142857" cy="2228571"/>
          </a:xfrm>
          <a:prstGeom prst="rect">
            <a:avLst/>
          </a:prstGeom>
        </p:spPr>
      </p:pic>
    </p:spTree>
    <p:extLst>
      <p:ext uri="{BB962C8B-B14F-4D97-AF65-F5344CB8AC3E}">
        <p14:creationId xmlns:p14="http://schemas.microsoft.com/office/powerpoint/2010/main" val="2727008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E9D19A-A3B3-134A-7B11-A158FA02E7A1}"/>
              </a:ext>
            </a:extLst>
          </p:cNvPr>
          <p:cNvSpPr>
            <a:spLocks noGrp="1"/>
          </p:cNvSpPr>
          <p:nvPr>
            <p:ph type="title"/>
          </p:nvPr>
        </p:nvSpPr>
        <p:spPr/>
        <p:txBody>
          <a:bodyPr/>
          <a:lstStyle/>
          <a:p>
            <a:r>
              <a:rPr lang="nb-NO" sz="3150" dirty="0">
                <a:latin typeface="DIN 2014 Bold"/>
              </a:rPr>
              <a:t>formell </a:t>
            </a:r>
            <a:r>
              <a:rPr lang="nb-NO" sz="3150" dirty="0" err="1">
                <a:latin typeface="DIN 2014 Bold"/>
              </a:rPr>
              <a:t>debrief</a:t>
            </a:r>
            <a:endParaRPr lang="nb-NO" dirty="0">
              <a:latin typeface="DIN 2014 Bold"/>
            </a:endParaRPr>
          </a:p>
        </p:txBody>
      </p:sp>
      <p:sp>
        <p:nvSpPr>
          <p:cNvPr id="3" name="Plassholder for innhold 2">
            <a:extLst>
              <a:ext uri="{FF2B5EF4-FFF2-40B4-BE49-F238E27FC236}">
                <a16:creationId xmlns:a16="http://schemas.microsoft.com/office/drawing/2014/main" id="{43A7B18F-10B9-F354-738B-C45D6DEAAD39}"/>
              </a:ext>
            </a:extLst>
          </p:cNvPr>
          <p:cNvSpPr>
            <a:spLocks noGrp="1"/>
          </p:cNvSpPr>
          <p:nvPr>
            <p:ph sz="half" idx="1"/>
          </p:nvPr>
        </p:nvSpPr>
        <p:spPr/>
        <p:txBody>
          <a:bodyPr vert="horz" lIns="91440" tIns="45720" rIns="91440" bIns="45720" rtlCol="0" anchor="t">
            <a:normAutofit/>
          </a:bodyPr>
          <a:lstStyle/>
          <a:p>
            <a:pPr marL="165100" indent="-165100">
              <a:tabLst>
                <a:tab pos="332105" algn="l"/>
                <a:tab pos="332740" algn="l"/>
              </a:tabLst>
            </a:pPr>
            <a:r>
              <a:rPr lang="nb-NO" sz="1400" dirty="0">
                <a:latin typeface="DIN 2014"/>
              </a:rPr>
              <a:t>1-3 dager etter hendelsen</a:t>
            </a:r>
          </a:p>
          <a:p>
            <a:pPr marL="165100" indent="-165100">
              <a:tabLst>
                <a:tab pos="332105" algn="l"/>
                <a:tab pos="332740" algn="l"/>
              </a:tabLst>
            </a:pPr>
            <a:r>
              <a:rPr lang="nb-NO" sz="1400" dirty="0">
                <a:latin typeface="DIN 2014"/>
              </a:rPr>
              <a:t>Alle involverte deltar</a:t>
            </a:r>
          </a:p>
          <a:p>
            <a:pPr marL="165100" indent="-165100">
              <a:tabLst>
                <a:tab pos="332105" algn="l"/>
                <a:tab pos="332740" algn="l"/>
              </a:tabLst>
            </a:pPr>
            <a:r>
              <a:rPr lang="nb-NO" sz="1400" dirty="0">
                <a:latin typeface="DIN 2014"/>
              </a:rPr>
              <a:t>Møteplikt men ikke snakkeplikt</a:t>
            </a:r>
          </a:p>
          <a:p>
            <a:pPr marL="165100" indent="-165100">
              <a:tabLst>
                <a:tab pos="332105" algn="l"/>
                <a:tab pos="332740" algn="l"/>
              </a:tabLst>
            </a:pPr>
            <a:r>
              <a:rPr lang="nb-NO" sz="1400" dirty="0">
                <a:latin typeface="DIN 2014"/>
              </a:rPr>
              <a:t>Ledes av kvalifisert personell</a:t>
            </a:r>
          </a:p>
        </p:txBody>
      </p:sp>
      <p:pic>
        <p:nvPicPr>
          <p:cNvPr id="7" name="object 4">
            <a:extLst>
              <a:ext uri="{FF2B5EF4-FFF2-40B4-BE49-F238E27FC236}">
                <a16:creationId xmlns:a16="http://schemas.microsoft.com/office/drawing/2014/main" id="{893F4764-8045-8D50-A208-026734EBC08E}"/>
              </a:ext>
            </a:extLst>
          </p:cNvPr>
          <p:cNvPicPr>
            <a:picLocks noGrp="1"/>
          </p:cNvPicPr>
          <p:nvPr>
            <p:ph sz="half" idx="2"/>
          </p:nvPr>
        </p:nvPicPr>
        <p:blipFill>
          <a:blip r:embed="rId3" cstate="print"/>
          <a:stretch>
            <a:fillRect/>
          </a:stretch>
        </p:blipFill>
        <p:spPr>
          <a:xfrm>
            <a:off x="5773015" y="2513939"/>
            <a:ext cx="1142857" cy="2123810"/>
          </a:xfrm>
          <a:prstGeom prst="rect">
            <a:avLst/>
          </a:prstGeom>
        </p:spPr>
      </p:pic>
    </p:spTree>
    <p:extLst>
      <p:ext uri="{BB962C8B-B14F-4D97-AF65-F5344CB8AC3E}">
        <p14:creationId xmlns:p14="http://schemas.microsoft.com/office/powerpoint/2010/main" val="4117869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E9D19A-A3B3-134A-7B11-A158FA02E7A1}"/>
              </a:ext>
            </a:extLst>
          </p:cNvPr>
          <p:cNvSpPr>
            <a:spLocks noGrp="1"/>
          </p:cNvSpPr>
          <p:nvPr>
            <p:ph type="title"/>
          </p:nvPr>
        </p:nvSpPr>
        <p:spPr/>
        <p:txBody>
          <a:bodyPr/>
          <a:lstStyle/>
          <a:p>
            <a:r>
              <a:rPr lang="nb-NO" sz="3150" dirty="0">
                <a:latin typeface="DIN 2014 Bold"/>
              </a:rPr>
              <a:t>Hensikt med </a:t>
            </a:r>
            <a:r>
              <a:rPr lang="nb-NO" sz="3150" dirty="0" err="1">
                <a:latin typeface="DIN 2014 Bold"/>
              </a:rPr>
              <a:t>debrief</a:t>
            </a:r>
            <a:endParaRPr lang="nb-NO" dirty="0">
              <a:latin typeface="DIN 2014 Bold"/>
            </a:endParaRPr>
          </a:p>
        </p:txBody>
      </p:sp>
      <p:sp>
        <p:nvSpPr>
          <p:cNvPr id="3" name="Plassholder for innhold 2">
            <a:extLst>
              <a:ext uri="{FF2B5EF4-FFF2-40B4-BE49-F238E27FC236}">
                <a16:creationId xmlns:a16="http://schemas.microsoft.com/office/drawing/2014/main" id="{43A7B18F-10B9-F354-738B-C45D6DEAAD39}"/>
              </a:ext>
            </a:extLst>
          </p:cNvPr>
          <p:cNvSpPr>
            <a:spLocks noGrp="1"/>
          </p:cNvSpPr>
          <p:nvPr>
            <p:ph idx="1"/>
          </p:nvPr>
        </p:nvSpPr>
        <p:spPr/>
        <p:txBody>
          <a:bodyPr vert="horz" lIns="91440" tIns="45720" rIns="91440" bIns="45720" rtlCol="0" anchor="t">
            <a:normAutofit/>
          </a:bodyPr>
          <a:lstStyle/>
          <a:p>
            <a:pPr marL="165100" indent="-165100">
              <a:tabLst>
                <a:tab pos="332105" algn="l"/>
                <a:tab pos="332740" algn="l"/>
              </a:tabLst>
            </a:pPr>
            <a:r>
              <a:rPr lang="nb-NO" sz="1400" dirty="0">
                <a:latin typeface="DIN 2014"/>
              </a:rPr>
              <a:t>Trekke lærdom av hendelsen</a:t>
            </a:r>
          </a:p>
          <a:p>
            <a:pPr marL="165100" indent="-165100">
              <a:tabLst>
                <a:tab pos="332105" algn="l"/>
                <a:tab pos="332740" algn="l"/>
              </a:tabLst>
            </a:pPr>
            <a:r>
              <a:rPr lang="nb-NO" sz="1400" dirty="0">
                <a:latin typeface="DIN 2014"/>
              </a:rPr>
              <a:t>Oppklare misforståelser</a:t>
            </a:r>
          </a:p>
          <a:p>
            <a:pPr marL="165100" indent="-165100">
              <a:tabLst>
                <a:tab pos="332105" algn="l"/>
                <a:tab pos="332740" algn="l"/>
              </a:tabLst>
            </a:pPr>
            <a:r>
              <a:rPr lang="nb-NO" sz="1400" dirty="0">
                <a:latin typeface="DIN 2014"/>
              </a:rPr>
              <a:t>Forberede gruppen på ny innsats</a:t>
            </a:r>
          </a:p>
          <a:p>
            <a:pPr marL="165100" indent="-165100">
              <a:tabLst>
                <a:tab pos="332105" algn="l"/>
                <a:tab pos="332740" algn="l"/>
              </a:tabLst>
            </a:pPr>
            <a:r>
              <a:rPr lang="nb-NO" sz="1400" dirty="0">
                <a:latin typeface="DIN 2014"/>
              </a:rPr>
              <a:t>Informere gruppen om vanlige reaksjoner</a:t>
            </a:r>
          </a:p>
          <a:p>
            <a:pPr marL="165100" indent="-165100">
              <a:tabLst>
                <a:tab pos="332105" algn="l"/>
                <a:tab pos="332740" algn="l"/>
              </a:tabLst>
            </a:pPr>
            <a:r>
              <a:rPr lang="nb-NO" sz="1400" dirty="0">
                <a:latin typeface="DIN 2014"/>
              </a:rPr>
              <a:t>Øke deltagernes evne til å ta vare på hverandre</a:t>
            </a:r>
          </a:p>
          <a:p>
            <a:pPr marL="165100" indent="-165100">
              <a:tabLst>
                <a:tab pos="332105" algn="l"/>
                <a:tab pos="332740" algn="l"/>
              </a:tabLst>
            </a:pPr>
            <a:r>
              <a:rPr lang="nb-NO" sz="1400" dirty="0">
                <a:latin typeface="DIN 2014"/>
              </a:rPr>
              <a:t>Kartlegge utsatte personer, og planlegge videre oppfølgning</a:t>
            </a:r>
          </a:p>
        </p:txBody>
      </p:sp>
    </p:spTree>
    <p:extLst>
      <p:ext uri="{BB962C8B-B14F-4D97-AF65-F5344CB8AC3E}">
        <p14:creationId xmlns:p14="http://schemas.microsoft.com/office/powerpoint/2010/main" val="3426830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E9D19A-A3B3-134A-7B11-A158FA02E7A1}"/>
              </a:ext>
            </a:extLst>
          </p:cNvPr>
          <p:cNvSpPr>
            <a:spLocks noGrp="1"/>
          </p:cNvSpPr>
          <p:nvPr>
            <p:ph type="title"/>
          </p:nvPr>
        </p:nvSpPr>
        <p:spPr/>
        <p:txBody>
          <a:bodyPr/>
          <a:lstStyle/>
          <a:p>
            <a:r>
              <a:rPr lang="nb-NO" sz="3150" dirty="0">
                <a:latin typeface="DIN 2014 Bold"/>
              </a:rPr>
              <a:t>Sein reaksjoner</a:t>
            </a:r>
            <a:endParaRPr lang="nb-NO" dirty="0">
              <a:latin typeface="DIN 2014 Bold"/>
            </a:endParaRPr>
          </a:p>
        </p:txBody>
      </p:sp>
      <p:sp>
        <p:nvSpPr>
          <p:cNvPr id="3" name="Plassholder for innhold 2">
            <a:extLst>
              <a:ext uri="{FF2B5EF4-FFF2-40B4-BE49-F238E27FC236}">
                <a16:creationId xmlns:a16="http://schemas.microsoft.com/office/drawing/2014/main" id="{43A7B18F-10B9-F354-738B-C45D6DEAAD39}"/>
              </a:ext>
            </a:extLst>
          </p:cNvPr>
          <p:cNvSpPr>
            <a:spLocks noGrp="1"/>
          </p:cNvSpPr>
          <p:nvPr>
            <p:ph idx="1"/>
          </p:nvPr>
        </p:nvSpPr>
        <p:spPr/>
        <p:txBody>
          <a:bodyPr vert="horz" lIns="91440" tIns="45720" rIns="91440" bIns="45720" rtlCol="0" anchor="t">
            <a:normAutofit/>
          </a:bodyPr>
          <a:lstStyle/>
          <a:p>
            <a:pPr marL="165100" indent="-165100">
              <a:tabLst>
                <a:tab pos="332105" algn="l"/>
                <a:tab pos="332740" algn="l"/>
              </a:tabLst>
            </a:pPr>
            <a:r>
              <a:rPr lang="nb-NO" sz="1400" dirty="0">
                <a:latin typeface="DIN 2014"/>
              </a:rPr>
              <a:t>Søvnproblemer, mareritt om hendelsen</a:t>
            </a:r>
          </a:p>
          <a:p>
            <a:pPr marL="165100" indent="-165100">
              <a:tabLst>
                <a:tab pos="332105" algn="l"/>
                <a:tab pos="332740" algn="l"/>
              </a:tabLst>
            </a:pPr>
            <a:r>
              <a:rPr lang="nb-NO" sz="1400" dirty="0">
                <a:latin typeface="DIN 2014"/>
              </a:rPr>
              <a:t>Depresjon, irritasjon, ustabile følelser og humørsvingninger</a:t>
            </a:r>
          </a:p>
          <a:p>
            <a:pPr marL="165100" indent="-165100">
              <a:tabLst>
                <a:tab pos="332105" algn="l"/>
                <a:tab pos="332740" algn="l"/>
              </a:tabLst>
            </a:pPr>
            <a:r>
              <a:rPr lang="nb-NO" sz="1400" dirty="0">
                <a:latin typeface="DIN 2014"/>
              </a:rPr>
              <a:t>Sosial isolasjon</a:t>
            </a:r>
          </a:p>
          <a:p>
            <a:pPr marL="165100" indent="-165100">
              <a:tabLst>
                <a:tab pos="332105" algn="l"/>
                <a:tab pos="332740" algn="l"/>
              </a:tabLst>
            </a:pPr>
            <a:r>
              <a:rPr lang="nb-NO" sz="1400" dirty="0">
                <a:latin typeface="DIN 2014"/>
              </a:rPr>
              <a:t>Skvetten, anspenthet i kroppen</a:t>
            </a:r>
          </a:p>
          <a:p>
            <a:pPr marL="165100" indent="-165100">
              <a:tabLst>
                <a:tab pos="332105" algn="l"/>
                <a:tab pos="332740" algn="l"/>
              </a:tabLst>
            </a:pPr>
            <a:r>
              <a:rPr lang="nb-NO" sz="1400" dirty="0">
                <a:latin typeface="DIN 2014"/>
              </a:rPr>
              <a:t>Frykt for lignende hendelser</a:t>
            </a:r>
          </a:p>
        </p:txBody>
      </p:sp>
    </p:spTree>
    <p:extLst>
      <p:ext uri="{BB962C8B-B14F-4D97-AF65-F5344CB8AC3E}">
        <p14:creationId xmlns:p14="http://schemas.microsoft.com/office/powerpoint/2010/main" val="2801264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E9D19A-A3B3-134A-7B11-A158FA02E7A1}"/>
              </a:ext>
            </a:extLst>
          </p:cNvPr>
          <p:cNvSpPr>
            <a:spLocks noGrp="1"/>
          </p:cNvSpPr>
          <p:nvPr>
            <p:ph type="title"/>
          </p:nvPr>
        </p:nvSpPr>
        <p:spPr/>
        <p:txBody>
          <a:bodyPr/>
          <a:lstStyle/>
          <a:p>
            <a:r>
              <a:rPr lang="nb-NO" sz="3150" dirty="0">
                <a:latin typeface="DIN 2014 Bold"/>
              </a:rPr>
              <a:t>Praktiske øvelser</a:t>
            </a:r>
            <a:endParaRPr lang="nb-NO" dirty="0">
              <a:latin typeface="DIN 2014 Bold"/>
            </a:endParaRPr>
          </a:p>
        </p:txBody>
      </p:sp>
      <p:sp>
        <p:nvSpPr>
          <p:cNvPr id="3" name="Plassholder for innhold 2">
            <a:extLst>
              <a:ext uri="{FF2B5EF4-FFF2-40B4-BE49-F238E27FC236}">
                <a16:creationId xmlns:a16="http://schemas.microsoft.com/office/drawing/2014/main" id="{43A7B18F-10B9-F354-738B-C45D6DEAAD39}"/>
              </a:ext>
            </a:extLst>
          </p:cNvPr>
          <p:cNvSpPr>
            <a:spLocks noGrp="1"/>
          </p:cNvSpPr>
          <p:nvPr>
            <p:ph idx="1"/>
          </p:nvPr>
        </p:nvSpPr>
        <p:spPr/>
        <p:txBody>
          <a:bodyPr vert="horz" lIns="91440" tIns="45720" rIns="91440" bIns="45720" rtlCol="0" anchor="t">
            <a:normAutofit/>
          </a:bodyPr>
          <a:lstStyle/>
          <a:p>
            <a:pPr marL="342900" marR="41275" indent="-342900">
              <a:buFont typeface="Arial" panose="020B0604020202020204" pitchFamily="34" charset="0"/>
              <a:buAutoNum type="arabicPeriod"/>
            </a:pPr>
            <a:r>
              <a:rPr lang="nb-NO" sz="1400" dirty="0">
                <a:latin typeface="DIN 2014"/>
              </a:rPr>
              <a:t>Det har pågått HLR med bruk av hjertestarter i 45 min. I samråd med lege erklæres pasienten for død. Førstehjelper som har deltatt i HLR var en nær kollega av avdøde. Vedkommende får nå sterke følelsesmessige reaksjoner. Bryter sammen, ligger på gulvet, skriker og gråter høylytt. Tiltak og prioritering?</a:t>
            </a:r>
          </a:p>
          <a:p>
            <a:pPr marL="342900" marR="5080" indent="-342900">
              <a:buFont typeface="Arial" panose="020B0604020202020204" pitchFamily="34" charset="0"/>
              <a:buAutoNum type="arabicPeriod"/>
            </a:pPr>
            <a:r>
              <a:rPr lang="nb-NO" sz="1400" dirty="0">
                <a:latin typeface="DIN 2014"/>
              </a:rPr>
              <a:t>På grunn av en gasslekkasje skal alle evakueres ved bruk av livbåter. En person nekter å borde livbåten. Han blir aggressiv og truende. Tiltak og prioritering?</a:t>
            </a:r>
          </a:p>
          <a:p>
            <a:pPr marL="165100" indent="-165100"/>
            <a:endParaRPr lang="nb-NO" sz="1400" dirty="0"/>
          </a:p>
        </p:txBody>
      </p:sp>
    </p:spTree>
    <p:extLst>
      <p:ext uri="{BB962C8B-B14F-4D97-AF65-F5344CB8AC3E}">
        <p14:creationId xmlns:p14="http://schemas.microsoft.com/office/powerpoint/2010/main" val="2537113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E9D19A-A3B3-134A-7B11-A158FA02E7A1}"/>
              </a:ext>
            </a:extLst>
          </p:cNvPr>
          <p:cNvSpPr>
            <a:spLocks noGrp="1"/>
          </p:cNvSpPr>
          <p:nvPr>
            <p:ph type="title"/>
          </p:nvPr>
        </p:nvSpPr>
        <p:spPr/>
        <p:txBody>
          <a:bodyPr/>
          <a:lstStyle/>
          <a:p>
            <a:r>
              <a:rPr lang="nb-NO" sz="3150" dirty="0">
                <a:latin typeface="DIN 2014 Bold"/>
              </a:rPr>
              <a:t>Praktiske øvelser</a:t>
            </a:r>
            <a:endParaRPr lang="nb-NO" dirty="0">
              <a:latin typeface="DIN 2014 Bold"/>
            </a:endParaRPr>
          </a:p>
        </p:txBody>
      </p:sp>
      <p:sp>
        <p:nvSpPr>
          <p:cNvPr id="3" name="Plassholder for innhold 2">
            <a:extLst>
              <a:ext uri="{FF2B5EF4-FFF2-40B4-BE49-F238E27FC236}">
                <a16:creationId xmlns:a16="http://schemas.microsoft.com/office/drawing/2014/main" id="{43A7B18F-10B9-F354-738B-C45D6DEAAD39}"/>
              </a:ext>
            </a:extLst>
          </p:cNvPr>
          <p:cNvSpPr>
            <a:spLocks noGrp="1"/>
          </p:cNvSpPr>
          <p:nvPr>
            <p:ph idx="1"/>
          </p:nvPr>
        </p:nvSpPr>
        <p:spPr/>
        <p:txBody>
          <a:bodyPr vert="horz" lIns="91440" tIns="45720" rIns="91440" bIns="45720" rtlCol="0" anchor="t">
            <a:normAutofit/>
          </a:bodyPr>
          <a:lstStyle/>
          <a:p>
            <a:pPr marL="342900" marR="41275" indent="-342900">
              <a:buFont typeface="Arial" panose="020B0604020202020204" pitchFamily="34" charset="0"/>
              <a:buAutoNum type="arabicPeriod"/>
              <a:tabLst>
                <a:tab pos="333375" algn="l"/>
                <a:tab pos="334010" algn="l"/>
              </a:tabLst>
            </a:pPr>
            <a:r>
              <a:rPr lang="nb-NO" sz="1400" dirty="0">
                <a:latin typeface="DIN 2014"/>
              </a:rPr>
              <a:t>Søk og redningslaget ankommer boligområdet, hvor det brenner. En person opptrer urasjonelt. Han nekte å bruke korrekt verneutstyr. Han virker stresset og amper. Tiltak og prioritering?</a:t>
            </a:r>
          </a:p>
          <a:p>
            <a:pPr marL="342900" marR="41275" indent="-342900">
              <a:buFont typeface="Arial" panose="020B0604020202020204" pitchFamily="34" charset="0"/>
              <a:buAutoNum type="arabicPeriod"/>
              <a:tabLst>
                <a:tab pos="333375" algn="l"/>
                <a:tab pos="334010" algn="l"/>
              </a:tabLst>
            </a:pPr>
            <a:r>
              <a:rPr lang="nb-NO" sz="1400" dirty="0">
                <a:latin typeface="DIN 2014"/>
              </a:rPr>
              <a:t>En person faller over bord. Vedkommende reddes via </a:t>
            </a:r>
            <a:r>
              <a:rPr lang="nb-NO" sz="1400" dirty="0" err="1">
                <a:latin typeface="DIN 2014"/>
              </a:rPr>
              <a:t>mob</a:t>
            </a:r>
            <a:r>
              <a:rPr lang="nb-NO" sz="1400" dirty="0">
                <a:latin typeface="DIN 2014"/>
              </a:rPr>
              <a:t>-båt. Han er lett nedkjølt og har brudd i fot. Han er taus og apatiske. Førstehjelper er alene med pasienten på hospitalet, da han sier han ikke falt, men hoppet. Han ønsker at dette ikke kommer videre til noen. Tiltak og prioritering?</a:t>
            </a:r>
          </a:p>
          <a:p>
            <a:pPr marL="165100" indent="-165100"/>
            <a:endParaRPr lang="nb-NO" sz="1400" dirty="0"/>
          </a:p>
        </p:txBody>
      </p:sp>
    </p:spTree>
    <p:extLst>
      <p:ext uri="{BB962C8B-B14F-4D97-AF65-F5344CB8AC3E}">
        <p14:creationId xmlns:p14="http://schemas.microsoft.com/office/powerpoint/2010/main" val="832683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5AB6DD5-198E-AF54-1095-EAEA78E9B039}"/>
              </a:ext>
            </a:extLst>
          </p:cNvPr>
          <p:cNvSpPr>
            <a:spLocks noGrp="1"/>
          </p:cNvSpPr>
          <p:nvPr>
            <p:ph type="title"/>
          </p:nvPr>
        </p:nvSpPr>
        <p:spPr/>
        <p:txBody>
          <a:bodyPr/>
          <a:lstStyle/>
          <a:p>
            <a:r>
              <a:rPr lang="nb-NO" sz="3150" dirty="0">
                <a:latin typeface="DIN 2014 Bold"/>
              </a:rPr>
              <a:t>Modul 9</a:t>
            </a:r>
            <a:endParaRPr lang="nb-NO" dirty="0"/>
          </a:p>
        </p:txBody>
      </p:sp>
      <p:sp>
        <p:nvSpPr>
          <p:cNvPr id="3" name="Plassholder for innhold 2">
            <a:extLst>
              <a:ext uri="{FF2B5EF4-FFF2-40B4-BE49-F238E27FC236}">
                <a16:creationId xmlns:a16="http://schemas.microsoft.com/office/drawing/2014/main" id="{F8CBE4F9-79F8-07DF-8BC6-5BD034C058D2}"/>
              </a:ext>
            </a:extLst>
          </p:cNvPr>
          <p:cNvSpPr>
            <a:spLocks noGrp="1"/>
          </p:cNvSpPr>
          <p:nvPr>
            <p:ph idx="1"/>
          </p:nvPr>
        </p:nvSpPr>
        <p:spPr/>
        <p:txBody>
          <a:bodyPr vert="horz" lIns="91440" tIns="45720" rIns="91440" bIns="45720" rtlCol="0" anchor="t">
            <a:normAutofit/>
          </a:bodyPr>
          <a:lstStyle/>
          <a:p>
            <a:pPr marL="0" indent="0">
              <a:buNone/>
            </a:pPr>
            <a:r>
              <a:rPr lang="nb-NO" sz="1800" dirty="0">
                <a:latin typeface="DIN 2014"/>
              </a:rPr>
              <a:t>Læremål:</a:t>
            </a:r>
            <a:endParaRPr lang="nb-NO" sz="1800" dirty="0"/>
          </a:p>
          <a:p>
            <a:pPr marL="0" indent="0">
              <a:buNone/>
              <a:tabLst>
                <a:tab pos="332105" algn="l"/>
                <a:tab pos="332740" algn="l"/>
              </a:tabLst>
            </a:pPr>
            <a:r>
              <a:rPr lang="nb-NO" sz="1400" dirty="0">
                <a:latin typeface="DIN 2014"/>
              </a:rPr>
              <a:t>Gjennomføre første vurdering:</a:t>
            </a:r>
          </a:p>
          <a:p>
            <a:pPr>
              <a:tabLst>
                <a:tab pos="332105" algn="l"/>
                <a:tab pos="332740" algn="l"/>
              </a:tabLst>
            </a:pPr>
            <a:r>
              <a:rPr lang="nb-NO" sz="1400" dirty="0">
                <a:latin typeface="DIN 2014"/>
              </a:rPr>
              <a:t>Situasjonsforståelse</a:t>
            </a:r>
          </a:p>
          <a:p>
            <a:pPr>
              <a:tabLst>
                <a:tab pos="332105" algn="l"/>
                <a:tab pos="332740" algn="l"/>
              </a:tabLst>
            </a:pPr>
            <a:r>
              <a:rPr lang="nb-NO" sz="1400" dirty="0">
                <a:latin typeface="DIN 2014"/>
              </a:rPr>
              <a:t>Ivareta egen sikkerhet </a:t>
            </a:r>
          </a:p>
          <a:p>
            <a:pPr marL="0" indent="0">
              <a:buNone/>
              <a:tabLst>
                <a:tab pos="332105" algn="l"/>
                <a:tab pos="332740" algn="l"/>
              </a:tabLst>
            </a:pPr>
            <a:r>
              <a:rPr lang="nb-NO" sz="1400" dirty="0">
                <a:latin typeface="DIN 2014"/>
              </a:rPr>
              <a:t>Kjenne til og være forberedt på vanlige reaksjoner på stress/ krise hos seg selv og andre</a:t>
            </a:r>
          </a:p>
          <a:p>
            <a:pPr marL="0" indent="0">
              <a:buNone/>
              <a:tabLst>
                <a:tab pos="332105" algn="l"/>
                <a:tab pos="332740" algn="l"/>
              </a:tabLst>
            </a:pPr>
            <a:r>
              <a:rPr lang="nb-NO" sz="1400" dirty="0">
                <a:latin typeface="DIN 2014"/>
              </a:rPr>
              <a:t>Mestringsstrategier</a:t>
            </a:r>
          </a:p>
          <a:p>
            <a:pPr marL="0" indent="0">
              <a:buNone/>
              <a:tabLst>
                <a:tab pos="332105" algn="l"/>
                <a:tab pos="332740" algn="l"/>
              </a:tabLst>
            </a:pPr>
            <a:endParaRPr lang="nb-NO" sz="1400" dirty="0">
              <a:latin typeface="DIN 2014"/>
            </a:endParaRPr>
          </a:p>
        </p:txBody>
      </p:sp>
    </p:spTree>
    <p:extLst>
      <p:ext uri="{BB962C8B-B14F-4D97-AF65-F5344CB8AC3E}">
        <p14:creationId xmlns:p14="http://schemas.microsoft.com/office/powerpoint/2010/main" val="1976200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E9D19A-A3B3-134A-7B11-A158FA02E7A1}"/>
              </a:ext>
            </a:extLst>
          </p:cNvPr>
          <p:cNvSpPr>
            <a:spLocks noGrp="1"/>
          </p:cNvSpPr>
          <p:nvPr>
            <p:ph type="title"/>
          </p:nvPr>
        </p:nvSpPr>
        <p:spPr/>
        <p:txBody>
          <a:bodyPr/>
          <a:lstStyle/>
          <a:p>
            <a:r>
              <a:rPr lang="nb-NO" sz="3150" dirty="0">
                <a:latin typeface="DIN 2014 Bold"/>
              </a:rPr>
              <a:t>EVALUERING</a:t>
            </a:r>
            <a:endParaRPr lang="nb-NO" dirty="0">
              <a:latin typeface="DIN 2014 Bold"/>
            </a:endParaRPr>
          </a:p>
        </p:txBody>
      </p:sp>
      <p:sp>
        <p:nvSpPr>
          <p:cNvPr id="3" name="Plassholder for innhold 2">
            <a:extLst>
              <a:ext uri="{FF2B5EF4-FFF2-40B4-BE49-F238E27FC236}">
                <a16:creationId xmlns:a16="http://schemas.microsoft.com/office/drawing/2014/main" id="{43A7B18F-10B9-F354-738B-C45D6DEAAD39}"/>
              </a:ext>
            </a:extLst>
          </p:cNvPr>
          <p:cNvSpPr>
            <a:spLocks noGrp="1"/>
          </p:cNvSpPr>
          <p:nvPr>
            <p:ph idx="1"/>
          </p:nvPr>
        </p:nvSpPr>
        <p:spPr/>
        <p:txBody>
          <a:bodyPr>
            <a:normAutofit/>
          </a:bodyPr>
          <a:lstStyle/>
          <a:p>
            <a:pPr marL="0" indent="0">
              <a:buNone/>
            </a:pPr>
            <a:r>
              <a:rPr lang="nb-NO" dirty="0"/>
              <a:t>Observasjon i henhold til læremål:</a:t>
            </a:r>
          </a:p>
          <a:p>
            <a:pPr indent="-319405">
              <a:lnSpc>
                <a:spcPct val="80000"/>
              </a:lnSpc>
              <a:spcAft>
                <a:spcPts val="300"/>
              </a:spcAft>
              <a:tabLst>
                <a:tab pos="332105" algn="l"/>
                <a:tab pos="332740" algn="l"/>
              </a:tabLst>
            </a:pPr>
            <a:r>
              <a:rPr lang="nb-NO" sz="1300" dirty="0">
                <a:latin typeface="DIN 2014"/>
              </a:rPr>
              <a:t>Gjennomføre første vurdering:</a:t>
            </a:r>
          </a:p>
          <a:p>
            <a:pPr lvl="1" indent="-319405">
              <a:lnSpc>
                <a:spcPct val="80000"/>
              </a:lnSpc>
              <a:spcBef>
                <a:spcPts val="869"/>
              </a:spcBef>
              <a:spcAft>
                <a:spcPts val="300"/>
              </a:spcAft>
              <a:buFont typeface="Wingdings" panose="05000000000000000000" pitchFamily="2" charset="2"/>
              <a:buChar char="Ø"/>
              <a:tabLst>
                <a:tab pos="332105" algn="l"/>
                <a:tab pos="332740" algn="l"/>
              </a:tabLst>
            </a:pPr>
            <a:r>
              <a:rPr lang="nb-NO" sz="1200" dirty="0">
                <a:latin typeface="DIN 2014"/>
              </a:rPr>
              <a:t>Situasjonsforståelse</a:t>
            </a:r>
          </a:p>
          <a:p>
            <a:pPr lvl="1" indent="-319405">
              <a:lnSpc>
                <a:spcPct val="80000"/>
              </a:lnSpc>
              <a:spcBef>
                <a:spcPts val="869"/>
              </a:spcBef>
              <a:spcAft>
                <a:spcPts val="300"/>
              </a:spcAft>
              <a:buFont typeface="Wingdings" panose="05000000000000000000" pitchFamily="2" charset="2"/>
              <a:buChar char="Ø"/>
              <a:tabLst>
                <a:tab pos="332105" algn="l"/>
                <a:tab pos="332740" algn="l"/>
              </a:tabLst>
            </a:pPr>
            <a:r>
              <a:rPr lang="nb-NO" sz="1200" dirty="0">
                <a:latin typeface="DIN 2014"/>
              </a:rPr>
              <a:t>Ivareta egen sikkerhet</a:t>
            </a:r>
            <a:endParaRPr lang="nb-NO" sz="1300" dirty="0">
              <a:latin typeface="DIN 2014"/>
            </a:endParaRPr>
          </a:p>
          <a:p>
            <a:pPr indent="-319405">
              <a:lnSpc>
                <a:spcPct val="80000"/>
              </a:lnSpc>
              <a:spcAft>
                <a:spcPts val="300"/>
              </a:spcAft>
              <a:tabLst>
                <a:tab pos="332105" algn="l"/>
                <a:tab pos="332740" algn="l"/>
              </a:tabLst>
            </a:pPr>
            <a:r>
              <a:rPr lang="nb-NO" sz="1400" dirty="0">
                <a:latin typeface="DIN 2014"/>
              </a:rPr>
              <a:t>Kjenne til og være forberedt på vanlige reaksjoner på stress/ krise hos seg selv og andre</a:t>
            </a:r>
          </a:p>
          <a:p>
            <a:pPr indent="-319405">
              <a:lnSpc>
                <a:spcPct val="80000"/>
              </a:lnSpc>
              <a:spcAft>
                <a:spcPts val="300"/>
              </a:spcAft>
              <a:tabLst>
                <a:tab pos="332105" algn="l"/>
                <a:tab pos="332740" algn="l"/>
              </a:tabLst>
            </a:pPr>
            <a:r>
              <a:rPr lang="nb-NO" sz="1400" dirty="0">
                <a:latin typeface="DIN 2014"/>
              </a:rPr>
              <a:t>Mestringsstrategier</a:t>
            </a:r>
          </a:p>
          <a:p>
            <a:pPr indent="-319405">
              <a:lnSpc>
                <a:spcPct val="80000"/>
              </a:lnSpc>
              <a:spcAft>
                <a:spcPts val="300"/>
              </a:spcAft>
              <a:tabLst>
                <a:tab pos="332105" algn="l"/>
                <a:tab pos="332740" algn="l"/>
              </a:tabLst>
            </a:pPr>
            <a:r>
              <a:rPr lang="nb-NO" sz="1400" dirty="0">
                <a:latin typeface="DIN 2014"/>
              </a:rPr>
              <a:t>Sterke sider</a:t>
            </a:r>
          </a:p>
          <a:p>
            <a:pPr indent="-319405">
              <a:lnSpc>
                <a:spcPct val="80000"/>
              </a:lnSpc>
              <a:spcAft>
                <a:spcPts val="300"/>
              </a:spcAft>
              <a:tabLst>
                <a:tab pos="332105" algn="l"/>
                <a:tab pos="332740" algn="l"/>
              </a:tabLst>
            </a:pPr>
            <a:r>
              <a:rPr lang="nb-NO" sz="1400" dirty="0">
                <a:latin typeface="DIN 2014"/>
              </a:rPr>
              <a:t>Kan forbedres</a:t>
            </a:r>
          </a:p>
          <a:p>
            <a:pPr marL="0" indent="0">
              <a:buNone/>
            </a:pPr>
            <a:endParaRPr lang="nb-NO" sz="1400" dirty="0"/>
          </a:p>
          <a:p>
            <a:endParaRPr lang="nb-NO" dirty="0"/>
          </a:p>
        </p:txBody>
      </p:sp>
    </p:spTree>
    <p:extLst>
      <p:ext uri="{BB962C8B-B14F-4D97-AF65-F5344CB8AC3E}">
        <p14:creationId xmlns:p14="http://schemas.microsoft.com/office/powerpoint/2010/main" val="265822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5AB6DD5-198E-AF54-1095-EAEA78E9B039}"/>
              </a:ext>
            </a:extLst>
          </p:cNvPr>
          <p:cNvSpPr>
            <a:spLocks noGrp="1"/>
          </p:cNvSpPr>
          <p:nvPr>
            <p:ph type="title"/>
          </p:nvPr>
        </p:nvSpPr>
        <p:spPr/>
        <p:txBody>
          <a:bodyPr/>
          <a:lstStyle/>
          <a:p>
            <a:r>
              <a:rPr lang="nb-NO" sz="3150" dirty="0">
                <a:latin typeface="DIN 2014 Bold"/>
              </a:rPr>
              <a:t>Modul 9</a:t>
            </a:r>
            <a:endParaRPr lang="nb-NO" dirty="0"/>
          </a:p>
        </p:txBody>
      </p:sp>
      <p:sp>
        <p:nvSpPr>
          <p:cNvPr id="3" name="Plassholder for innhold 2">
            <a:extLst>
              <a:ext uri="{FF2B5EF4-FFF2-40B4-BE49-F238E27FC236}">
                <a16:creationId xmlns:a16="http://schemas.microsoft.com/office/drawing/2014/main" id="{F8CBE4F9-79F8-07DF-8BC6-5BD034C058D2}"/>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nb-NO" sz="1800" dirty="0">
                <a:latin typeface="DIN 2014"/>
              </a:rPr>
              <a:t>Læremål:</a:t>
            </a:r>
            <a:endParaRPr lang="nb-NO" sz="1800" dirty="0"/>
          </a:p>
          <a:p>
            <a:pPr marL="0" indent="0">
              <a:buNone/>
              <a:tabLst>
                <a:tab pos="332105" algn="l"/>
                <a:tab pos="332740" algn="l"/>
              </a:tabLst>
            </a:pPr>
            <a:r>
              <a:rPr lang="nb-NO" sz="1400" dirty="0">
                <a:latin typeface="DIN 2014"/>
              </a:rPr>
              <a:t>Naturlige stressreaksjoner:</a:t>
            </a:r>
          </a:p>
          <a:p>
            <a:pPr>
              <a:lnSpc>
                <a:spcPct val="120000"/>
              </a:lnSpc>
              <a:tabLst>
                <a:tab pos="332105" algn="l"/>
                <a:tab pos="332740" algn="l"/>
              </a:tabLst>
            </a:pPr>
            <a:r>
              <a:rPr lang="nb-NO" sz="1400" dirty="0">
                <a:latin typeface="DIN 2014"/>
              </a:rPr>
              <a:t>Egne</a:t>
            </a:r>
          </a:p>
          <a:p>
            <a:pPr>
              <a:lnSpc>
                <a:spcPct val="120000"/>
              </a:lnSpc>
              <a:tabLst>
                <a:tab pos="332105" algn="l"/>
                <a:tab pos="332740" algn="l"/>
              </a:tabLst>
            </a:pPr>
            <a:r>
              <a:rPr lang="nb-NO" sz="1400" dirty="0">
                <a:latin typeface="DIN 2014"/>
              </a:rPr>
              <a:t>Hos kolleger</a:t>
            </a:r>
          </a:p>
          <a:p>
            <a:pPr>
              <a:lnSpc>
                <a:spcPct val="120000"/>
              </a:lnSpc>
              <a:tabLst>
                <a:tab pos="332105" algn="l"/>
                <a:tab pos="332740" algn="l"/>
              </a:tabLst>
            </a:pPr>
            <a:r>
              <a:rPr lang="nb-NO" sz="1400" dirty="0">
                <a:latin typeface="DIN 2014"/>
              </a:rPr>
              <a:t>Hos pasient</a:t>
            </a:r>
          </a:p>
          <a:p>
            <a:pPr marL="0" indent="0">
              <a:buNone/>
              <a:tabLst>
                <a:tab pos="332105" algn="l"/>
                <a:tab pos="332740" algn="l"/>
              </a:tabLst>
            </a:pPr>
            <a:r>
              <a:rPr lang="nb-NO" sz="1400" dirty="0">
                <a:latin typeface="DIN 2014"/>
              </a:rPr>
              <a:t>Forberedelse "</a:t>
            </a:r>
            <a:r>
              <a:rPr lang="nb-NO" sz="1400" dirty="0" err="1">
                <a:latin typeface="DIN 2014"/>
              </a:rPr>
              <a:t>prebrief</a:t>
            </a:r>
            <a:r>
              <a:rPr lang="nb-NO" sz="1400" dirty="0">
                <a:latin typeface="DIN 2014"/>
              </a:rPr>
              <a:t>" før ankomst skadested. Holde hodet kaldt og tenke gjennom hva man kan forvente av inntrykk og oppgaver:</a:t>
            </a:r>
          </a:p>
          <a:p>
            <a:pPr>
              <a:lnSpc>
                <a:spcPct val="120000"/>
              </a:lnSpc>
              <a:tabLst>
                <a:tab pos="332105" algn="l"/>
                <a:tab pos="332740" algn="l"/>
              </a:tabLst>
            </a:pPr>
            <a:r>
              <a:rPr lang="nb-NO" sz="1400" dirty="0">
                <a:latin typeface="DIN 2014"/>
              </a:rPr>
              <a:t>Fordele arbeidsoppgaver </a:t>
            </a:r>
          </a:p>
          <a:p>
            <a:pPr>
              <a:lnSpc>
                <a:spcPct val="120000"/>
              </a:lnSpc>
              <a:tabLst>
                <a:tab pos="332105" algn="l"/>
                <a:tab pos="332740" algn="l"/>
              </a:tabLst>
            </a:pPr>
            <a:r>
              <a:rPr lang="nb-NO" sz="1400" dirty="0">
                <a:latin typeface="DIN 2014"/>
              </a:rPr>
              <a:t>Fokus på arbeidsoppgaver </a:t>
            </a:r>
          </a:p>
          <a:p>
            <a:pPr marL="0" indent="0">
              <a:buNone/>
              <a:tabLst>
                <a:tab pos="332105" algn="l"/>
                <a:tab pos="332740" algn="l"/>
              </a:tabLst>
            </a:pPr>
            <a:endParaRPr lang="nb-NO" sz="1400" dirty="0">
              <a:latin typeface="DIN 2014"/>
            </a:endParaRPr>
          </a:p>
          <a:p>
            <a:pPr marL="0" indent="0">
              <a:buNone/>
              <a:tabLst>
                <a:tab pos="332105" algn="l"/>
                <a:tab pos="332740" algn="l"/>
              </a:tabLst>
            </a:pPr>
            <a:endParaRPr lang="nb-NO" sz="1400" dirty="0">
              <a:latin typeface="DIN 2014"/>
            </a:endParaRPr>
          </a:p>
        </p:txBody>
      </p:sp>
    </p:spTree>
    <p:extLst>
      <p:ext uri="{BB962C8B-B14F-4D97-AF65-F5344CB8AC3E}">
        <p14:creationId xmlns:p14="http://schemas.microsoft.com/office/powerpoint/2010/main" val="3250902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5AB6DD5-198E-AF54-1095-EAEA78E9B039}"/>
              </a:ext>
            </a:extLst>
          </p:cNvPr>
          <p:cNvSpPr>
            <a:spLocks noGrp="1"/>
          </p:cNvSpPr>
          <p:nvPr>
            <p:ph type="title"/>
          </p:nvPr>
        </p:nvSpPr>
        <p:spPr/>
        <p:txBody>
          <a:bodyPr/>
          <a:lstStyle/>
          <a:p>
            <a:r>
              <a:rPr lang="nb-NO" sz="3150" dirty="0">
                <a:latin typeface="DIN 2014 Bold"/>
              </a:rPr>
              <a:t>Modul 9</a:t>
            </a:r>
            <a:endParaRPr lang="nb-NO" dirty="0"/>
          </a:p>
        </p:txBody>
      </p:sp>
      <p:sp>
        <p:nvSpPr>
          <p:cNvPr id="3" name="Plassholder for innhold 2">
            <a:extLst>
              <a:ext uri="{FF2B5EF4-FFF2-40B4-BE49-F238E27FC236}">
                <a16:creationId xmlns:a16="http://schemas.microsoft.com/office/drawing/2014/main" id="{F8CBE4F9-79F8-07DF-8BC6-5BD034C058D2}"/>
              </a:ext>
            </a:extLst>
          </p:cNvPr>
          <p:cNvSpPr>
            <a:spLocks noGrp="1"/>
          </p:cNvSpPr>
          <p:nvPr>
            <p:ph idx="1"/>
          </p:nvPr>
        </p:nvSpPr>
        <p:spPr/>
        <p:txBody>
          <a:bodyPr vert="horz" lIns="91440" tIns="45720" rIns="91440" bIns="45720" rtlCol="0" anchor="t">
            <a:normAutofit/>
          </a:bodyPr>
          <a:lstStyle/>
          <a:p>
            <a:pPr marL="0" indent="0">
              <a:buNone/>
            </a:pPr>
            <a:r>
              <a:rPr lang="nb-NO" sz="1800" dirty="0">
                <a:latin typeface="DIN 2014"/>
              </a:rPr>
              <a:t>Innhold:</a:t>
            </a:r>
            <a:endParaRPr lang="en-US" sz="1800" dirty="0">
              <a:latin typeface="DIN 2014"/>
            </a:endParaRPr>
          </a:p>
          <a:p>
            <a:pPr marL="332105" indent="-319405">
              <a:lnSpc>
                <a:spcPct val="100000"/>
              </a:lnSpc>
              <a:buFont typeface="Arial"/>
              <a:buChar char="•"/>
              <a:tabLst>
                <a:tab pos="332105" algn="l"/>
                <a:tab pos="332740" algn="l"/>
              </a:tabLst>
            </a:pPr>
            <a:r>
              <a:rPr lang="nb-NO" sz="1400" dirty="0">
                <a:latin typeface="DIN 2014"/>
              </a:rPr>
              <a:t>Førsteinntrykk på skadested:</a:t>
            </a:r>
          </a:p>
          <a:p>
            <a:pPr marL="663118" lvl="1" indent="-319405">
              <a:lnSpc>
                <a:spcPct val="100000"/>
              </a:lnSpc>
              <a:buFont typeface="Wingdings" panose="05000000000000000000" pitchFamily="2" charset="2"/>
              <a:buChar char="Ø"/>
              <a:tabLst>
                <a:tab pos="332105" algn="l"/>
                <a:tab pos="332740" algn="l"/>
              </a:tabLst>
            </a:pPr>
            <a:r>
              <a:rPr lang="nb-NO" sz="1400" dirty="0">
                <a:latin typeface="DIN 2014"/>
              </a:rPr>
              <a:t>Syn, lukt, lyder</a:t>
            </a:r>
          </a:p>
          <a:p>
            <a:pPr marL="663118" lvl="1" indent="-319405">
              <a:lnSpc>
                <a:spcPct val="100000"/>
              </a:lnSpc>
              <a:buFont typeface="Wingdings" panose="05000000000000000000" pitchFamily="2" charset="2"/>
              <a:buChar char="Ø"/>
              <a:tabLst>
                <a:tab pos="332105" algn="l"/>
                <a:tab pos="332740" algn="l"/>
              </a:tabLst>
            </a:pPr>
            <a:r>
              <a:rPr lang="nb-NO" sz="1400" dirty="0">
                <a:latin typeface="DIN 2014"/>
              </a:rPr>
              <a:t>Vurderinger før undersøkelser og behandling starter </a:t>
            </a:r>
          </a:p>
          <a:p>
            <a:pPr marL="663118" lvl="1" indent="-319405">
              <a:lnSpc>
                <a:spcPct val="100000"/>
              </a:lnSpc>
              <a:buFont typeface="Wingdings" panose="05000000000000000000" pitchFamily="2" charset="2"/>
              <a:buChar char="Ø"/>
              <a:tabLst>
                <a:tab pos="332105" algn="l"/>
                <a:tab pos="332740" algn="l"/>
              </a:tabLst>
            </a:pPr>
            <a:r>
              <a:rPr lang="nb-NO" sz="1400" dirty="0">
                <a:latin typeface="DIN 2014"/>
              </a:rPr>
              <a:t>Ivareta egen og andres sikkerhet under akuttmedisinsk situasjon</a:t>
            </a:r>
          </a:p>
          <a:p>
            <a:pPr marL="332105" indent="-319405">
              <a:lnSpc>
                <a:spcPct val="100000"/>
              </a:lnSpc>
              <a:buFont typeface="Arial"/>
              <a:buChar char="•"/>
              <a:tabLst>
                <a:tab pos="332105" algn="l"/>
                <a:tab pos="332740" algn="l"/>
              </a:tabLst>
            </a:pPr>
            <a:r>
              <a:rPr lang="nb-NO" sz="1400" dirty="0">
                <a:latin typeface="DIN 2014"/>
              </a:rPr>
              <a:t>Grunnleggende kunnskap om ivaretakelse av pasienter i en emosjonell akuttsituasjon</a:t>
            </a:r>
          </a:p>
          <a:p>
            <a:pPr marL="332105" indent="-319405">
              <a:lnSpc>
                <a:spcPct val="100000"/>
              </a:lnSpc>
              <a:buFont typeface="Arial"/>
              <a:buChar char="•"/>
              <a:tabLst>
                <a:tab pos="332105" algn="l"/>
                <a:tab pos="332740" algn="l"/>
              </a:tabLst>
            </a:pPr>
            <a:r>
              <a:rPr lang="nb-NO" sz="1400" dirty="0">
                <a:latin typeface="DIN 2014"/>
              </a:rPr>
              <a:t>”Kollegastøtte”</a:t>
            </a:r>
          </a:p>
          <a:p>
            <a:pPr marL="332105" indent="-319405">
              <a:lnSpc>
                <a:spcPct val="100000"/>
              </a:lnSpc>
              <a:buFont typeface="Arial"/>
              <a:buChar char="•"/>
              <a:tabLst>
                <a:tab pos="332105" algn="l"/>
                <a:tab pos="332740" algn="l"/>
              </a:tabLst>
            </a:pPr>
            <a:r>
              <a:rPr lang="nb-NO" sz="1400" dirty="0">
                <a:latin typeface="DIN 2014"/>
              </a:rPr>
              <a:t>Bedriftsinternt støtteapparat</a:t>
            </a:r>
          </a:p>
          <a:p>
            <a:pPr marL="12700" indent="0">
              <a:lnSpc>
                <a:spcPct val="100000"/>
              </a:lnSpc>
              <a:spcBef>
                <a:spcPts val="160"/>
              </a:spcBef>
              <a:spcAft>
                <a:spcPts val="0"/>
              </a:spcAft>
              <a:buNone/>
            </a:pPr>
            <a:endParaRPr lang="nb-NO" dirty="0">
              <a:solidFill>
                <a:srgbClr val="3E60D6"/>
              </a:solidFill>
              <a:ea typeface="Cambria"/>
            </a:endParaRPr>
          </a:p>
        </p:txBody>
      </p:sp>
    </p:spTree>
    <p:extLst>
      <p:ext uri="{BB962C8B-B14F-4D97-AF65-F5344CB8AC3E}">
        <p14:creationId xmlns:p14="http://schemas.microsoft.com/office/powerpoint/2010/main" val="3828203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E9D19A-A3B3-134A-7B11-A158FA02E7A1}"/>
              </a:ext>
            </a:extLst>
          </p:cNvPr>
          <p:cNvSpPr>
            <a:spLocks noGrp="1"/>
          </p:cNvSpPr>
          <p:nvPr>
            <p:ph type="title"/>
          </p:nvPr>
        </p:nvSpPr>
        <p:spPr/>
        <p:txBody>
          <a:bodyPr/>
          <a:lstStyle/>
          <a:p>
            <a:r>
              <a:rPr lang="nb-NO" sz="3150" dirty="0">
                <a:latin typeface="DIN 2014 Bold"/>
              </a:rPr>
              <a:t>Modul 9</a:t>
            </a:r>
            <a:endParaRPr lang="nb-NO" dirty="0">
              <a:latin typeface="DIN 2014 Bold"/>
            </a:endParaRPr>
          </a:p>
        </p:txBody>
      </p:sp>
      <p:sp>
        <p:nvSpPr>
          <p:cNvPr id="3" name="Plassholder for innhold 2">
            <a:extLst>
              <a:ext uri="{FF2B5EF4-FFF2-40B4-BE49-F238E27FC236}">
                <a16:creationId xmlns:a16="http://schemas.microsoft.com/office/drawing/2014/main" id="{43A7B18F-10B9-F354-738B-C45D6DEAAD39}"/>
              </a:ext>
            </a:extLst>
          </p:cNvPr>
          <p:cNvSpPr>
            <a:spLocks noGrp="1"/>
          </p:cNvSpPr>
          <p:nvPr>
            <p:ph idx="1"/>
          </p:nvPr>
        </p:nvSpPr>
        <p:spPr/>
        <p:txBody>
          <a:bodyPr vert="horz" lIns="91440" tIns="45720" rIns="91440" bIns="45720" rtlCol="0" anchor="t">
            <a:normAutofit/>
          </a:bodyPr>
          <a:lstStyle/>
          <a:p>
            <a:pPr marL="0" indent="0">
              <a:buNone/>
            </a:pPr>
            <a:r>
              <a:rPr lang="nb-NO" sz="1800" dirty="0">
                <a:latin typeface="DIN 2014"/>
              </a:rPr>
              <a:t>Metode:</a:t>
            </a:r>
            <a:endParaRPr lang="nb-NO" sz="1800" dirty="0"/>
          </a:p>
          <a:p>
            <a:pPr marL="0" indent="0">
              <a:buNone/>
            </a:pPr>
            <a:r>
              <a:rPr lang="nb-NO" sz="1400" b="1" dirty="0">
                <a:latin typeface="DIN 2014"/>
              </a:rPr>
              <a:t>Plenum/ gruppediskusjon:</a:t>
            </a:r>
          </a:p>
          <a:p>
            <a:r>
              <a:rPr lang="nb-NO" sz="1400" dirty="0">
                <a:latin typeface="DIN 2014"/>
              </a:rPr>
              <a:t>Dele egne erfaringer ved samtale/ diskusjon</a:t>
            </a:r>
          </a:p>
          <a:p>
            <a:r>
              <a:rPr lang="nb-NO" sz="1400" dirty="0">
                <a:latin typeface="DIN 2014"/>
              </a:rPr>
              <a:t>Film, reportasje og lignende</a:t>
            </a:r>
          </a:p>
          <a:p>
            <a:pPr marL="12700" indent="0">
              <a:lnSpc>
                <a:spcPct val="100000"/>
              </a:lnSpc>
              <a:spcBef>
                <a:spcPts val="0"/>
              </a:spcBef>
              <a:spcAft>
                <a:spcPts val="0"/>
              </a:spcAft>
              <a:buNone/>
            </a:pPr>
            <a:endParaRPr lang="nb-NO" dirty="0">
              <a:solidFill>
                <a:srgbClr val="3E60D6"/>
              </a:solidFill>
              <a:ea typeface="Cambria"/>
            </a:endParaRPr>
          </a:p>
        </p:txBody>
      </p:sp>
    </p:spTree>
    <p:extLst>
      <p:ext uri="{BB962C8B-B14F-4D97-AF65-F5344CB8AC3E}">
        <p14:creationId xmlns:p14="http://schemas.microsoft.com/office/powerpoint/2010/main" val="1204898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E9D19A-A3B3-134A-7B11-A158FA02E7A1}"/>
              </a:ext>
            </a:extLst>
          </p:cNvPr>
          <p:cNvSpPr>
            <a:spLocks noGrp="1"/>
          </p:cNvSpPr>
          <p:nvPr>
            <p:ph type="title"/>
          </p:nvPr>
        </p:nvSpPr>
        <p:spPr/>
        <p:txBody>
          <a:bodyPr/>
          <a:lstStyle/>
          <a:p>
            <a:r>
              <a:rPr lang="nb-NO" sz="3150" dirty="0">
                <a:latin typeface="DIN 2014 Bold"/>
              </a:rPr>
              <a:t>Modul 9</a:t>
            </a:r>
            <a:endParaRPr lang="nb-NO" dirty="0">
              <a:latin typeface="DIN 2014 Bold"/>
            </a:endParaRPr>
          </a:p>
        </p:txBody>
      </p:sp>
      <p:sp>
        <p:nvSpPr>
          <p:cNvPr id="3" name="Plassholder for innhold 2">
            <a:extLst>
              <a:ext uri="{FF2B5EF4-FFF2-40B4-BE49-F238E27FC236}">
                <a16:creationId xmlns:a16="http://schemas.microsoft.com/office/drawing/2014/main" id="{43A7B18F-10B9-F354-738B-C45D6DEAAD39}"/>
              </a:ext>
            </a:extLst>
          </p:cNvPr>
          <p:cNvSpPr>
            <a:spLocks noGrp="1"/>
          </p:cNvSpPr>
          <p:nvPr>
            <p:ph idx="1"/>
          </p:nvPr>
        </p:nvSpPr>
        <p:spPr/>
        <p:txBody>
          <a:bodyPr vert="horz" lIns="91440" tIns="45720" rIns="91440" bIns="45720" rtlCol="0" anchor="t">
            <a:normAutofit/>
          </a:bodyPr>
          <a:lstStyle/>
          <a:p>
            <a:pPr marL="0" indent="0">
              <a:buNone/>
            </a:pPr>
            <a:r>
              <a:rPr lang="nb-NO" sz="1800" dirty="0">
                <a:latin typeface="DIN 2014"/>
              </a:rPr>
              <a:t>Referanser:</a:t>
            </a:r>
          </a:p>
          <a:p>
            <a:pPr marL="285750" indent="-285750">
              <a:spcAft>
                <a:spcPts val="300"/>
              </a:spcAft>
            </a:pPr>
            <a:r>
              <a:rPr lang="nb-NO" sz="1400" dirty="0">
                <a:latin typeface="DIN 2014"/>
              </a:rPr>
              <a:t>Katastrofepsykologi, spesielt kap. 1, 7 og 8 (Atle Dyregrov)</a:t>
            </a:r>
          </a:p>
          <a:p>
            <a:pPr marL="285750" indent="-285750">
              <a:spcAft>
                <a:spcPts val="300"/>
              </a:spcAft>
            </a:pPr>
            <a:r>
              <a:rPr lang="nb-NO" sz="1400" dirty="0">
                <a:latin typeface="DIN 2014"/>
              </a:rPr>
              <a:t>Erfaringer fra større hendelser (eks. Åsta ulykken, Alexander Kielland)</a:t>
            </a:r>
          </a:p>
          <a:p>
            <a:pPr marL="285750" indent="-285750">
              <a:spcAft>
                <a:spcPts val="300"/>
              </a:spcAft>
            </a:pPr>
            <a:endParaRPr lang="nb-NO" sz="1700" dirty="0">
              <a:latin typeface="DIN 2014"/>
            </a:endParaRPr>
          </a:p>
        </p:txBody>
      </p:sp>
    </p:spTree>
    <p:extLst>
      <p:ext uri="{BB962C8B-B14F-4D97-AF65-F5344CB8AC3E}">
        <p14:creationId xmlns:p14="http://schemas.microsoft.com/office/powerpoint/2010/main" val="1290262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E9D19A-A3B3-134A-7B11-A158FA02E7A1}"/>
              </a:ext>
            </a:extLst>
          </p:cNvPr>
          <p:cNvSpPr>
            <a:spLocks noGrp="1"/>
          </p:cNvSpPr>
          <p:nvPr>
            <p:ph type="title"/>
          </p:nvPr>
        </p:nvSpPr>
        <p:spPr/>
        <p:txBody>
          <a:bodyPr/>
          <a:lstStyle/>
          <a:p>
            <a:r>
              <a:rPr lang="nb-NO" sz="3150">
                <a:latin typeface="DIN 2014 Bold"/>
              </a:rPr>
              <a:t>gjennomføring</a:t>
            </a:r>
            <a:endParaRPr lang="nb-NO">
              <a:latin typeface="DIN 2014 Bold"/>
            </a:endParaRPr>
          </a:p>
        </p:txBody>
      </p:sp>
      <p:sp>
        <p:nvSpPr>
          <p:cNvPr id="3" name="Plassholder for innhold 2">
            <a:extLst>
              <a:ext uri="{FF2B5EF4-FFF2-40B4-BE49-F238E27FC236}">
                <a16:creationId xmlns:a16="http://schemas.microsoft.com/office/drawing/2014/main" id="{43A7B18F-10B9-F354-738B-C45D6DEAAD39}"/>
              </a:ext>
            </a:extLst>
          </p:cNvPr>
          <p:cNvSpPr>
            <a:spLocks noGrp="1"/>
          </p:cNvSpPr>
          <p:nvPr>
            <p:ph idx="1"/>
          </p:nvPr>
        </p:nvSpPr>
        <p:spPr/>
        <p:txBody>
          <a:bodyPr vert="horz" lIns="91440" tIns="45720" rIns="91440" bIns="45720" rtlCol="0" anchor="t">
            <a:normAutofit/>
          </a:bodyPr>
          <a:lstStyle/>
          <a:p>
            <a:pPr marL="165100" indent="-165100"/>
            <a:r>
              <a:rPr lang="nb-NO" sz="1400" dirty="0">
                <a:latin typeface="DIN 2014"/>
              </a:rPr>
              <a:t>Teori i plenum</a:t>
            </a:r>
          </a:p>
          <a:p>
            <a:pPr marL="165100" indent="-165100"/>
            <a:r>
              <a:rPr lang="nb-NO" sz="1400" dirty="0">
                <a:latin typeface="DIN 2014"/>
              </a:rPr>
              <a:t>Grupper på 4 – 5 personer, diskusjoner</a:t>
            </a:r>
          </a:p>
          <a:p>
            <a:pPr marL="165100" indent="-165100"/>
            <a:r>
              <a:rPr lang="nb-NO" sz="1400" dirty="0">
                <a:latin typeface="DIN 2014"/>
              </a:rPr>
              <a:t>Gjennomgang i plenum</a:t>
            </a:r>
          </a:p>
          <a:p>
            <a:pPr marL="165100" indent="-165100">
              <a:tabLst>
                <a:tab pos="332105" algn="l"/>
                <a:tab pos="332740" algn="l"/>
              </a:tabLst>
            </a:pPr>
            <a:r>
              <a:rPr lang="nb-NO" sz="1400" dirty="0">
                <a:latin typeface="DIN 2014"/>
              </a:rPr>
              <a:t>Tidsforbruk teori i plenum: 30 min</a:t>
            </a:r>
          </a:p>
          <a:p>
            <a:pPr marL="165100" indent="-165100">
              <a:tabLst>
                <a:tab pos="332105" algn="l"/>
                <a:tab pos="332740" algn="l"/>
              </a:tabLst>
            </a:pPr>
            <a:r>
              <a:rPr lang="nb-NO" sz="1400" dirty="0">
                <a:latin typeface="DIN 2014"/>
              </a:rPr>
              <a:t>Tidsforbruk gruppediskusjoner: 20 min</a:t>
            </a:r>
          </a:p>
          <a:p>
            <a:pPr marL="165100" indent="-165100">
              <a:tabLst>
                <a:tab pos="332105" algn="l"/>
                <a:tab pos="332740" algn="l"/>
              </a:tabLst>
            </a:pPr>
            <a:r>
              <a:rPr lang="nb-NO" sz="1400" dirty="0">
                <a:latin typeface="DIN 2014"/>
              </a:rPr>
              <a:t>Tidsforbruk gjennomgang i plenum: 20 min</a:t>
            </a:r>
          </a:p>
          <a:p>
            <a:pPr marL="165100" indent="-165100">
              <a:tabLst>
                <a:tab pos="332105" algn="l"/>
                <a:tab pos="332740" algn="l"/>
              </a:tabLst>
            </a:pPr>
            <a:r>
              <a:rPr lang="nb-NO" sz="1400" dirty="0">
                <a:latin typeface="DIN 2014"/>
              </a:rPr>
              <a:t>Tidsbruk evaluering: 20 min</a:t>
            </a:r>
          </a:p>
          <a:p>
            <a:pPr marL="165100" indent="-165100"/>
            <a:endParaRPr lang="nb-NO" sz="1400" dirty="0"/>
          </a:p>
        </p:txBody>
      </p:sp>
    </p:spTree>
    <p:extLst>
      <p:ext uri="{BB962C8B-B14F-4D97-AF65-F5344CB8AC3E}">
        <p14:creationId xmlns:p14="http://schemas.microsoft.com/office/powerpoint/2010/main" val="2032633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E9D19A-A3B3-134A-7B11-A158FA02E7A1}"/>
              </a:ext>
            </a:extLst>
          </p:cNvPr>
          <p:cNvSpPr>
            <a:spLocks noGrp="1"/>
          </p:cNvSpPr>
          <p:nvPr>
            <p:ph type="title"/>
          </p:nvPr>
        </p:nvSpPr>
        <p:spPr/>
        <p:txBody>
          <a:bodyPr/>
          <a:lstStyle/>
          <a:p>
            <a:r>
              <a:rPr lang="nb-NO" sz="3150" dirty="0">
                <a:latin typeface="DIN 2014 Bold"/>
              </a:rPr>
              <a:t>skadested</a:t>
            </a:r>
            <a:endParaRPr lang="nb-NO" dirty="0">
              <a:latin typeface="DIN 2014 Bold"/>
            </a:endParaRPr>
          </a:p>
        </p:txBody>
      </p:sp>
      <p:sp>
        <p:nvSpPr>
          <p:cNvPr id="3" name="Plassholder for innhold 2">
            <a:extLst>
              <a:ext uri="{FF2B5EF4-FFF2-40B4-BE49-F238E27FC236}">
                <a16:creationId xmlns:a16="http://schemas.microsoft.com/office/drawing/2014/main" id="{43A7B18F-10B9-F354-738B-C45D6DEAAD39}"/>
              </a:ext>
            </a:extLst>
          </p:cNvPr>
          <p:cNvSpPr>
            <a:spLocks noGrp="1"/>
          </p:cNvSpPr>
          <p:nvPr>
            <p:ph sz="half" idx="1"/>
          </p:nvPr>
        </p:nvSpPr>
        <p:spPr/>
        <p:txBody>
          <a:bodyPr vert="horz" lIns="91440" tIns="45720" rIns="91440" bIns="45720" rtlCol="0" anchor="t">
            <a:normAutofit/>
          </a:bodyPr>
          <a:lstStyle/>
          <a:p>
            <a:pPr marL="165100" indent="-165100">
              <a:tabLst>
                <a:tab pos="332105" algn="l"/>
                <a:tab pos="332740" algn="l"/>
              </a:tabLst>
            </a:pPr>
            <a:r>
              <a:rPr lang="nb-NO" sz="1400" dirty="0">
                <a:latin typeface="DIN 2014"/>
              </a:rPr>
              <a:t>Førsteinntrykk</a:t>
            </a:r>
          </a:p>
          <a:p>
            <a:pPr marL="165100" indent="-165100">
              <a:tabLst>
                <a:tab pos="332105" algn="l"/>
                <a:tab pos="332740" algn="l"/>
              </a:tabLst>
            </a:pPr>
            <a:r>
              <a:rPr lang="nb-NO" sz="1400" dirty="0">
                <a:latin typeface="DIN 2014"/>
              </a:rPr>
              <a:t>Egensikkerhet</a:t>
            </a:r>
          </a:p>
          <a:p>
            <a:pPr marL="165100" indent="-165100">
              <a:tabLst>
                <a:tab pos="332105" algn="l"/>
                <a:tab pos="332740" algn="l"/>
              </a:tabLst>
            </a:pPr>
            <a:r>
              <a:rPr lang="nb-NO" sz="1400" dirty="0">
                <a:latin typeface="DIN 2014"/>
              </a:rPr>
              <a:t>Få oversikt</a:t>
            </a:r>
          </a:p>
          <a:p>
            <a:pPr marL="165100" indent="-165100">
              <a:tabLst>
                <a:tab pos="332105" algn="l"/>
                <a:tab pos="332740" algn="l"/>
              </a:tabLst>
            </a:pPr>
            <a:r>
              <a:rPr lang="nb-NO" sz="1400" dirty="0">
                <a:latin typeface="DIN 2014"/>
              </a:rPr>
              <a:t>Fokus på arbeidsoppgaver</a:t>
            </a:r>
          </a:p>
          <a:p>
            <a:pPr marL="165100" indent="-165100"/>
            <a:endParaRPr lang="nb-NO" sz="1400" dirty="0"/>
          </a:p>
        </p:txBody>
      </p:sp>
      <p:pic>
        <p:nvPicPr>
          <p:cNvPr id="5" name="object 4">
            <a:extLst>
              <a:ext uri="{FF2B5EF4-FFF2-40B4-BE49-F238E27FC236}">
                <a16:creationId xmlns:a16="http://schemas.microsoft.com/office/drawing/2014/main" id="{A75843C0-C8DF-E3A9-B30D-CBD30044E9C6}"/>
              </a:ext>
            </a:extLst>
          </p:cNvPr>
          <p:cNvPicPr>
            <a:picLocks noGrp="1"/>
          </p:cNvPicPr>
          <p:nvPr>
            <p:ph sz="half" idx="2"/>
          </p:nvPr>
        </p:nvPicPr>
        <p:blipFill>
          <a:blip r:embed="rId3" cstate="print"/>
          <a:stretch>
            <a:fillRect/>
          </a:stretch>
        </p:blipFill>
        <p:spPr>
          <a:xfrm>
            <a:off x="4468418" y="2378075"/>
            <a:ext cx="3166664" cy="2083594"/>
          </a:xfrm>
          <a:prstGeom prst="rect">
            <a:avLst/>
          </a:prstGeom>
        </p:spPr>
      </p:pic>
    </p:spTree>
    <p:extLst>
      <p:ext uri="{BB962C8B-B14F-4D97-AF65-F5344CB8AC3E}">
        <p14:creationId xmlns:p14="http://schemas.microsoft.com/office/powerpoint/2010/main" val="3937969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E9D19A-A3B3-134A-7B11-A158FA02E7A1}"/>
              </a:ext>
            </a:extLst>
          </p:cNvPr>
          <p:cNvSpPr>
            <a:spLocks noGrp="1"/>
          </p:cNvSpPr>
          <p:nvPr>
            <p:ph type="title"/>
          </p:nvPr>
        </p:nvSpPr>
        <p:spPr/>
        <p:txBody>
          <a:bodyPr/>
          <a:lstStyle/>
          <a:p>
            <a:r>
              <a:rPr lang="nb-NO" sz="3150" dirty="0">
                <a:latin typeface="DIN 2014 Bold"/>
              </a:rPr>
              <a:t>Vanlige reaksjoner på stress</a:t>
            </a:r>
            <a:endParaRPr lang="nb-NO" dirty="0">
              <a:latin typeface="DIN 2014 Bold"/>
            </a:endParaRPr>
          </a:p>
        </p:txBody>
      </p:sp>
      <p:sp>
        <p:nvSpPr>
          <p:cNvPr id="3" name="Plassholder for innhold 2">
            <a:extLst>
              <a:ext uri="{FF2B5EF4-FFF2-40B4-BE49-F238E27FC236}">
                <a16:creationId xmlns:a16="http://schemas.microsoft.com/office/drawing/2014/main" id="{43A7B18F-10B9-F354-738B-C45D6DEAAD39}"/>
              </a:ext>
            </a:extLst>
          </p:cNvPr>
          <p:cNvSpPr>
            <a:spLocks noGrp="1"/>
          </p:cNvSpPr>
          <p:nvPr>
            <p:ph sz="half" idx="1"/>
          </p:nvPr>
        </p:nvSpPr>
        <p:spPr/>
        <p:txBody>
          <a:bodyPr vert="horz" lIns="91440" tIns="45720" rIns="91440" bIns="45720" rtlCol="0" anchor="t">
            <a:normAutofit/>
          </a:bodyPr>
          <a:lstStyle/>
          <a:p>
            <a:pPr marL="165100" indent="-165100">
              <a:tabLst>
                <a:tab pos="332105" algn="l"/>
                <a:tab pos="332740" algn="l"/>
              </a:tabLst>
            </a:pPr>
            <a:r>
              <a:rPr lang="nb-NO" sz="1400" dirty="0">
                <a:latin typeface="DIN 2014"/>
              </a:rPr>
              <a:t>Skjelven på hender</a:t>
            </a:r>
          </a:p>
          <a:p>
            <a:pPr marL="165100" indent="-165100">
              <a:tabLst>
                <a:tab pos="332105" algn="l"/>
                <a:tab pos="332740" algn="l"/>
              </a:tabLst>
            </a:pPr>
            <a:r>
              <a:rPr lang="nb-NO" sz="1400" dirty="0">
                <a:latin typeface="DIN 2014"/>
              </a:rPr>
              <a:t>Magesmerter, hyppig toalett besøk</a:t>
            </a:r>
          </a:p>
          <a:p>
            <a:pPr marL="165100" indent="-165100">
              <a:tabLst>
                <a:tab pos="332105" algn="l"/>
                <a:tab pos="332740" algn="l"/>
              </a:tabLst>
            </a:pPr>
            <a:r>
              <a:rPr lang="nb-NO" sz="1400" dirty="0">
                <a:latin typeface="DIN 2014"/>
              </a:rPr>
              <a:t>Skyggelapper</a:t>
            </a:r>
          </a:p>
          <a:p>
            <a:pPr marL="165100" indent="-165100">
              <a:tabLst>
                <a:tab pos="332105" algn="l"/>
                <a:tab pos="332740" algn="l"/>
              </a:tabLst>
            </a:pPr>
            <a:r>
              <a:rPr lang="nb-NO" sz="1400" dirty="0">
                <a:latin typeface="DIN 2014"/>
              </a:rPr>
              <a:t>Hjertebank</a:t>
            </a:r>
          </a:p>
          <a:p>
            <a:pPr marL="165100" indent="-165100">
              <a:tabLst>
                <a:tab pos="332105" algn="l"/>
                <a:tab pos="332740" algn="l"/>
              </a:tabLst>
            </a:pPr>
            <a:r>
              <a:rPr lang="nb-NO" sz="1400" dirty="0">
                <a:latin typeface="DIN 2014"/>
              </a:rPr>
              <a:t>Angst</a:t>
            </a:r>
          </a:p>
          <a:p>
            <a:pPr marL="165100" indent="-165100">
              <a:tabLst>
                <a:tab pos="332105" algn="l"/>
                <a:tab pos="332740" algn="l"/>
              </a:tabLst>
            </a:pPr>
            <a:r>
              <a:rPr lang="nb-NO" sz="1400" dirty="0">
                <a:latin typeface="DIN 2014"/>
              </a:rPr>
              <a:t>Hjelpeløshet</a:t>
            </a:r>
          </a:p>
          <a:p>
            <a:pPr marL="165100" indent="-165100"/>
            <a:endParaRPr lang="nb-NO" sz="1400" dirty="0"/>
          </a:p>
        </p:txBody>
      </p:sp>
      <p:pic>
        <p:nvPicPr>
          <p:cNvPr id="9" name="object 4">
            <a:extLst>
              <a:ext uri="{FF2B5EF4-FFF2-40B4-BE49-F238E27FC236}">
                <a16:creationId xmlns:a16="http://schemas.microsoft.com/office/drawing/2014/main" id="{6CA6B08E-E926-D9B0-BD15-F0AB2DB67144}"/>
              </a:ext>
            </a:extLst>
          </p:cNvPr>
          <p:cNvPicPr>
            <a:picLocks noGrp="1"/>
          </p:cNvPicPr>
          <p:nvPr>
            <p:ph sz="half" idx="2"/>
          </p:nvPr>
        </p:nvPicPr>
        <p:blipFill>
          <a:blip r:embed="rId3" cstate="print"/>
          <a:stretch>
            <a:fillRect/>
          </a:stretch>
        </p:blipFill>
        <p:spPr>
          <a:xfrm>
            <a:off x="4946651" y="2073275"/>
            <a:ext cx="2469356" cy="2574131"/>
          </a:xfrm>
          <a:prstGeom prst="rect">
            <a:avLst/>
          </a:prstGeom>
        </p:spPr>
      </p:pic>
    </p:spTree>
    <p:extLst>
      <p:ext uri="{BB962C8B-B14F-4D97-AF65-F5344CB8AC3E}">
        <p14:creationId xmlns:p14="http://schemas.microsoft.com/office/powerpoint/2010/main" val="360147448"/>
      </p:ext>
    </p:extLst>
  </p:cSld>
  <p:clrMapOvr>
    <a:masterClrMapping/>
  </p:clrMapOvr>
</p:sld>
</file>

<file path=ppt/theme/theme1.xml><?xml version="1.0" encoding="utf-8"?>
<a:theme xmlns:a="http://schemas.openxmlformats.org/drawingml/2006/main" name="Office-tema">
  <a:themeElements>
    <a:clrScheme name="Offshore Norge 2022">
      <a:dk1>
        <a:srgbClr val="3E60D6"/>
      </a:dk1>
      <a:lt1>
        <a:srgbClr val="FFFFFF"/>
      </a:lt1>
      <a:dk2>
        <a:srgbClr val="3E60D6"/>
      </a:dk2>
      <a:lt2>
        <a:srgbClr val="E7E6E6"/>
      </a:lt2>
      <a:accent1>
        <a:srgbClr val="3261DD"/>
      </a:accent1>
      <a:accent2>
        <a:srgbClr val="D6A961"/>
      </a:accent2>
      <a:accent3>
        <a:srgbClr val="333333"/>
      </a:accent3>
      <a:accent4>
        <a:srgbClr val="F7CF5F"/>
      </a:accent4>
      <a:accent5>
        <a:srgbClr val="88C277"/>
      </a:accent5>
      <a:accent6>
        <a:srgbClr val="698F64"/>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_Offshore_Norge.pptx" id="{AA57C7B6-15C7-48E0-9437-2D2EA2697B33}" vid="{6BA41C4E-D622-406D-9182-266882246F9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8b2608b6-573e-4447-89c4-7b2475a0ad6e">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83C76611FE29A34198C6990B3D748399" ma:contentTypeVersion="5" ma:contentTypeDescription="Opprett et nytt dokument." ma:contentTypeScope="" ma:versionID="9705d54171c44462bd8c1996624e3033">
  <xsd:schema xmlns:xsd="http://www.w3.org/2001/XMLSchema" xmlns:xs="http://www.w3.org/2001/XMLSchema" xmlns:p="http://schemas.microsoft.com/office/2006/metadata/properties" xmlns:ns2="8b2608b6-573e-4447-89c4-7b2475a0ad6e" xmlns:ns3="36e97027-987b-47d8-a445-591941cb6998" targetNamespace="http://schemas.microsoft.com/office/2006/metadata/properties" ma:root="true" ma:fieldsID="49faa946cd66123f98dbb4986e86b9a4" ns2:_="" ns3:_="">
    <xsd:import namespace="8b2608b6-573e-4447-89c4-7b2475a0ad6e"/>
    <xsd:import namespace="36e97027-987b-47d8-a445-591941cb699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2608b6-573e-4447-89c4-7b2475a0ad6e"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ings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6e97027-987b-47d8-a445-591941cb699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C7F6B0-8418-4E1D-86D8-70593E9C3C13}">
  <ds:schemaRefs>
    <ds:schemaRef ds:uri="http://purl.org/dc/terms/"/>
    <ds:schemaRef ds:uri="http://schemas.microsoft.com/office/2006/documentManagement/types"/>
    <ds:schemaRef ds:uri="http://purl.org/dc/elements/1.1/"/>
    <ds:schemaRef ds:uri="http://schemas.microsoft.com/office/2006/metadata/properties"/>
    <ds:schemaRef ds:uri="http://schemas.microsoft.com/office/infopath/2007/PartnerControls"/>
    <ds:schemaRef ds:uri="54734a74-56dc-4a95-b4ca-4cff54663954"/>
    <ds:schemaRef ds:uri="http://schemas.openxmlformats.org/package/2006/metadata/core-properties"/>
    <ds:schemaRef ds:uri="ab8dfccc-4636-4312-b655-502deec2e93b"/>
    <ds:schemaRef ds:uri="abb6d03b-b720-43ec-b5a3-4143cac4c03a"/>
    <ds:schemaRef ds:uri="http://www.w3.org/XML/1998/namespace"/>
    <ds:schemaRef ds:uri="http://purl.org/dc/dcmitype/"/>
  </ds:schemaRefs>
</ds:datastoreItem>
</file>

<file path=customXml/itemProps2.xml><?xml version="1.0" encoding="utf-8"?>
<ds:datastoreItem xmlns:ds="http://schemas.openxmlformats.org/officeDocument/2006/customXml" ds:itemID="{274D26AB-0699-48D3-AFA4-3A18C7390344}">
  <ds:schemaRefs>
    <ds:schemaRef ds:uri="http://schemas.microsoft.com/sharepoint/v3/contenttype/forms"/>
  </ds:schemaRefs>
</ds:datastoreItem>
</file>

<file path=customXml/itemProps3.xml><?xml version="1.0" encoding="utf-8"?>
<ds:datastoreItem xmlns:ds="http://schemas.openxmlformats.org/officeDocument/2006/customXml" ds:itemID="{F7A434F9-7BF9-4005-8D25-A7600DD7E8CB}"/>
</file>

<file path=docProps/app.xml><?xml version="1.0" encoding="utf-8"?>
<Properties xmlns="http://schemas.openxmlformats.org/officeDocument/2006/extended-properties" xmlns:vt="http://schemas.openxmlformats.org/officeDocument/2006/docPropsVTypes">
  <Template/>
  <TotalTime>18</TotalTime>
  <Words>655</Words>
  <Application>Microsoft Office PowerPoint</Application>
  <PresentationFormat>Egendefinert</PresentationFormat>
  <Paragraphs>132</Paragraphs>
  <Slides>20</Slides>
  <Notes>15</Notes>
  <HiddenSlides>0</HiddenSlides>
  <MMClips>0</MMClips>
  <ScaleCrop>false</ScaleCrop>
  <HeadingPairs>
    <vt:vector size="6" baseType="variant">
      <vt:variant>
        <vt:lpstr>Brukte skrifter</vt:lpstr>
      </vt:variant>
      <vt:variant>
        <vt:i4>7</vt:i4>
      </vt:variant>
      <vt:variant>
        <vt:lpstr>Tema</vt:lpstr>
      </vt:variant>
      <vt:variant>
        <vt:i4>1</vt:i4>
      </vt:variant>
      <vt:variant>
        <vt:lpstr>Lysbildetitler</vt:lpstr>
      </vt:variant>
      <vt:variant>
        <vt:i4>20</vt:i4>
      </vt:variant>
    </vt:vector>
  </HeadingPairs>
  <TitlesOfParts>
    <vt:vector size="28" baseType="lpstr">
      <vt:lpstr>Arial</vt:lpstr>
      <vt:lpstr>Calibri</vt:lpstr>
      <vt:lpstr>DIN 2014</vt:lpstr>
      <vt:lpstr>DIN 2014 Bold</vt:lpstr>
      <vt:lpstr>DIN 2014 Narrow</vt:lpstr>
      <vt:lpstr>Helvetica</vt:lpstr>
      <vt:lpstr>Wingdings</vt:lpstr>
      <vt:lpstr>Office-tema</vt:lpstr>
      <vt:lpstr>MODULBASERT TRENING FOR  FØRSTEHJELPSPERSONELL</vt:lpstr>
      <vt:lpstr>Modul 9</vt:lpstr>
      <vt:lpstr>Modul 9</vt:lpstr>
      <vt:lpstr>Modul 9</vt:lpstr>
      <vt:lpstr>Modul 9</vt:lpstr>
      <vt:lpstr>Modul 9</vt:lpstr>
      <vt:lpstr>gjennomføring</vt:lpstr>
      <vt:lpstr>skadested</vt:lpstr>
      <vt:lpstr>Vanlige reaksjoner på stress</vt:lpstr>
      <vt:lpstr>Hvordan mestre stress</vt:lpstr>
      <vt:lpstr>Psykiske symptomer på sjokk</vt:lpstr>
      <vt:lpstr>reaksjonsfasen</vt:lpstr>
      <vt:lpstr>"nok"</vt:lpstr>
      <vt:lpstr>Uformell debrief</vt:lpstr>
      <vt:lpstr>formell debrief</vt:lpstr>
      <vt:lpstr>Hensikt med debrief</vt:lpstr>
      <vt:lpstr>Sein reaksjoner</vt:lpstr>
      <vt:lpstr>Praktiske øvelser</vt:lpstr>
      <vt:lpstr>Praktiske øvelser</vt:lpstr>
      <vt:lpstr>EVALUERING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MODULBASERT TRENING FOR FØRSTEHJELPSPERSONELL</dc:title>
  <dc:creator>Elisabeth Gjerdsjø</dc:creator>
  <cp:lastModifiedBy>Benedikte Abrahamsen</cp:lastModifiedBy>
  <cp:revision>1</cp:revision>
  <dcterms:created xsi:type="dcterms:W3CDTF">2023-02-22T12:33:49Z</dcterms:created>
  <dcterms:modified xsi:type="dcterms:W3CDTF">2023-04-03T13:02:24Z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2013-08-07T00:00:00Z</vt:filetime>
  </property>
  <property fmtid="{D5CDD505-2E9C-101B-9397-08002B2CF9AE}" pid="3" name="Creator">
    <vt:lpwstr>Microsoft® PowerPoint® 2010</vt:lpwstr>
  </property>
  <property fmtid="{D5CDD505-2E9C-101B-9397-08002B2CF9AE}" pid="4" name="LastSaved">
    <vt:filetime>2023-02-22T00:00:00Z</vt:filetime>
  </property>
  <property fmtid="{D5CDD505-2E9C-101B-9397-08002B2CF9AE}" pid="5" name="Producer">
    <vt:lpwstr>Microsoft® PowerPoint® 2010</vt:lpwstr>
  </property>
  <property fmtid="{D5CDD505-2E9C-101B-9397-08002B2CF9AE}" pid="6" name="ContentTypeId">
    <vt:lpwstr>0x01010083C76611FE29A34198C6990B3D748399</vt:lpwstr>
  </property>
  <property fmtid="{D5CDD505-2E9C-101B-9397-08002B2CF9AE}" pid="7" name="MediaServiceImageTags">
    <vt:lpwstr/>
  </property>
  <property fmtid="{D5CDD505-2E9C-101B-9397-08002B2CF9AE}" pid="8" name="TaxKeyword">
    <vt:lpwstr/>
  </property>
  <property fmtid="{D5CDD505-2E9C-101B-9397-08002B2CF9AE}" pid="9" name="xd_ProgID">
    <vt:lpwstr/>
  </property>
  <property fmtid="{D5CDD505-2E9C-101B-9397-08002B2CF9AE}" pid="10" name="_SourceUrl">
    <vt:lpwstr/>
  </property>
  <property fmtid="{D5CDD505-2E9C-101B-9397-08002B2CF9AE}" pid="11" name="_SharedFileIndex">
    <vt:lpwstr/>
  </property>
  <property fmtid="{D5CDD505-2E9C-101B-9397-08002B2CF9AE}" pid="12" name="TaxKeywordTaxHTField">
    <vt:lpwstr/>
  </property>
  <property fmtid="{D5CDD505-2E9C-101B-9397-08002B2CF9AE}" pid="13" name="ComplianceAssetId">
    <vt:lpwstr/>
  </property>
  <property fmtid="{D5CDD505-2E9C-101B-9397-08002B2CF9AE}" pid="14" name="TemplateUrl">
    <vt:lpwstr/>
  </property>
  <property fmtid="{D5CDD505-2E9C-101B-9397-08002B2CF9AE}" pid="15" name="_ExtendedDescription">
    <vt:lpwstr/>
  </property>
  <property fmtid="{D5CDD505-2E9C-101B-9397-08002B2CF9AE}" pid="16" name="TriggerFlowInfo">
    <vt:lpwstr/>
  </property>
  <property fmtid="{D5CDD505-2E9C-101B-9397-08002B2CF9AE}" pid="17" name="xd_Signature">
    <vt:bool>false</vt:bool>
  </property>
  <property fmtid="{D5CDD505-2E9C-101B-9397-08002B2CF9AE}" pid="18" name="TaxCatchAll">
    <vt:lpwstr/>
  </property>
  <property fmtid="{D5CDD505-2E9C-101B-9397-08002B2CF9AE}" pid="19" name="ONManagementStructure">
    <vt:lpwstr/>
  </property>
  <property fmtid="{D5CDD505-2E9C-101B-9397-08002B2CF9AE}" pid="20" name="pc35af7ee40c4272a9b88f5752d26e98">
    <vt:lpwstr/>
  </property>
  <property fmtid="{D5CDD505-2E9C-101B-9397-08002B2CF9AE}" pid="21" name="p4be2578f97b4edc955031900f78cb48">
    <vt:lpwstr/>
  </property>
  <property fmtid="{D5CDD505-2E9C-101B-9397-08002B2CF9AE}" pid="22" name="i3bc5342653f4dbcb42b0474e5821fea">
    <vt:lpwstr/>
  </property>
  <property fmtid="{D5CDD505-2E9C-101B-9397-08002B2CF9AE}" pid="23" name="ONWorkAndFieldArea">
    <vt:lpwstr/>
  </property>
  <property fmtid="{D5CDD505-2E9C-101B-9397-08002B2CF9AE}" pid="24" name="j2f3f09481374c6aaacbe07c1e04bd8c">
    <vt:lpwstr/>
  </property>
  <property fmtid="{D5CDD505-2E9C-101B-9397-08002B2CF9AE}" pid="25" name="ONDocumentType">
    <vt:lpwstr/>
  </property>
  <property fmtid="{D5CDD505-2E9C-101B-9397-08002B2CF9AE}" pid="26" name="ONDocumentStatus">
    <vt:lpwstr/>
  </property>
</Properties>
</file>