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9" r:id="rId4"/>
    <p:sldId id="260" r:id="rId5"/>
    <p:sldId id="262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6985D-8D42-4B54-BA51-2E12229F214B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A4998-1DCA-4569-A44D-F3894DFC23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4485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B2F5E6-0622-4E76-9EAE-C717B22072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FE198D1-2ACC-4CA4-A191-B345CE010C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D820596-AAA0-453B-9782-AB329EE09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AED6DB4-FAE3-4E05-A0BC-9483E5F8D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FC1FD82-DE7A-415E-B2BC-C2D135C50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233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9E192C-50C5-4724-9B54-7AAF66FE9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1CFCE1F-3892-4752-AF04-99F10446F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D384A41-4380-44EA-951F-19362FF10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57F7AC9-22A4-4A37-846F-5D775E973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9062737-AB30-4A16-A6E4-880ED635D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576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D285536-A3CF-491E-B6CE-FFD2BECA4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B82387D-26C5-4BE8-A5F4-C6803FAC7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5FB393F-F481-4FC7-B206-99E8BD86B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3B3F4F8-AAA5-41CA-809C-754EA77F9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1FE54C3-9E48-47DB-A099-6DF4D1798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396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8120E5-580D-4A63-ABD8-C9271FF7E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9FB13AC-9481-403B-9358-06DA142CE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CD4C8A7-A7B8-4C15-BEA8-D2A4DC41D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789F10-7730-4B2A-893C-11D8E7DFB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F35DEF8-D333-419B-B176-2C8BC4484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8215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E8AB61-AB16-453D-9E6A-8D453112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A58D91D-855D-416B-B79C-088D09403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FD96317-4139-4CD3-B5E3-90600EC01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62FE84-D220-4695-A568-A263C58C6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E2273E6-4C8B-4611-939C-CC9F11E2E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22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A20662-ED11-4BCC-9AE3-CB4C3E942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EAD452-28BE-41F4-AEDB-C558D02D5F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F714164-0702-46D4-AC53-1A8F0DCAD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8ECA567-ADAF-4F03-9A66-15F197A7B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CB972F7-2C09-419F-A2E6-6E93835C7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DCA6FA-00E9-4B45-A875-60BB6B423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020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CA9505-BB07-44A0-8609-9D3F0FBD8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BB6BB24-2E55-4377-956C-91E6FB142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E71552-C683-4A7F-8CDF-0B66788371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593F0BD-6A0F-450B-BC60-9EEF80877B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6EE4913-F053-46FF-8F2B-C11A9769AF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14A7677-9A44-4439-A85E-21B5B8011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CC13A71-4B9C-4C97-84CC-140241D8F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EA96B85-95BD-4E5B-917B-0B8C13512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196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E4ACB3-7521-480C-B1DE-D2E7CF668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AD943E3-1FDD-411F-8BEC-7E00539C5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09A4C23-AA38-4CE7-B8CE-A65D56621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9FCF315-579F-4616-888C-14572E796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36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491B91B-F31B-4882-8F1C-FF182EAED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8930D10-1241-4580-9727-A402A4D6B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D1E3A0E-274A-4709-BB26-9EC68D62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619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B811D9-AD2E-49A1-ACFB-9266B419D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CC700C9-2C38-43ED-91F3-7532479B8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5888AC7-E793-4D25-AFA7-3E5AD1D39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C7BEB3F-C057-4D91-BB0A-6BF7EF20C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DE36D2B-D2A8-44FA-AA05-19197FE60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0B26251-8D84-4F76-A7C9-ABA0C13F1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943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9DAD24-A438-4C22-AE3A-DAC0BD629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D005642-C2D0-4F9C-86D3-4154565396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8B7AEA6-1330-4F7A-A93D-74DB569AC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41B6C58-7E50-4DA8-82FB-996832655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0997C9C-6D75-405B-9594-071419216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E774DCB-8F7D-4E39-9A28-52577F4DC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71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327D493-245F-4082-BD42-46B71E95B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81F8601-CB00-44D9-B093-88DC788E0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592C411-7891-4BD1-8294-6E872CD623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24015A4-9274-43FE-8530-99151BACA6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3252036-8628-4530-AE31-585CA1635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130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A465B3-DFAA-4792-9E72-12A548F4EA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91935"/>
            <a:ext cx="9144000" cy="2387600"/>
          </a:xfrm>
        </p:spPr>
        <p:txBody>
          <a:bodyPr>
            <a:noAutofit/>
          </a:bodyPr>
          <a:lstStyle/>
          <a:p>
            <a:r>
              <a:rPr lang="nb-NO" sz="4400" b="1" dirty="0"/>
              <a:t>MODULBASERT TRENING FOR SØK OG REDNINGSPERSONELL</a:t>
            </a:r>
            <a:br>
              <a:rPr lang="en-US" sz="4400" dirty="0"/>
            </a:br>
            <a:endParaRPr lang="nb-NO" sz="4400" dirty="0"/>
          </a:p>
        </p:txBody>
      </p:sp>
      <p:sp>
        <p:nvSpPr>
          <p:cNvPr id="4" name="Tittel 1">
            <a:extLst>
              <a:ext uri="{FF2B5EF4-FFF2-40B4-BE49-F238E27FC236}">
                <a16:creationId xmlns:a16="http://schemas.microsoft.com/office/drawing/2014/main" id="{7E1FD86E-1F53-40C9-B8D5-3D8C9EBB16A5}"/>
              </a:ext>
            </a:extLst>
          </p:cNvPr>
          <p:cNvSpPr txBox="1">
            <a:spLocks/>
          </p:cNvSpPr>
          <p:nvPr/>
        </p:nvSpPr>
        <p:spPr>
          <a:xfrm>
            <a:off x="1524000" y="3277358"/>
            <a:ext cx="9144000" cy="17816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4000" dirty="0"/>
              <a:t>MODUL: 4</a:t>
            </a:r>
            <a:br>
              <a:rPr lang="en-US" sz="4000" dirty="0"/>
            </a:br>
            <a:r>
              <a:rPr lang="nb-NO" sz="4000" dirty="0"/>
              <a:t>FASTE BRANN- OG SLOKKESYSTEMER</a:t>
            </a:r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4247707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AC4DB5-86A9-43F3-8149-CAC7A89FF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9214"/>
          </a:xfrm>
        </p:spPr>
        <p:txBody>
          <a:bodyPr>
            <a:normAutofit fontScale="90000"/>
          </a:bodyPr>
          <a:lstStyle/>
          <a:p>
            <a:r>
              <a:rPr lang="nb-NO" dirty="0">
                <a:solidFill>
                  <a:srgbClr val="333333"/>
                </a:solidFill>
              </a:rPr>
              <a:t>INNHOLD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D6FDC3-DC74-4EA6-8CD9-9199BDE87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9832"/>
            <a:ext cx="10515600" cy="4717131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b-NO" altLang="nb-NO" sz="1800" dirty="0">
                <a:cs typeface="Times New Roman" pitchFamily="18" charset="0"/>
              </a:rPr>
              <a:t>Gjennomgang av aktive/passive brannsystemer og deres plassering.</a:t>
            </a:r>
          </a:p>
          <a:p>
            <a:pPr marL="342900" indent="-342900">
              <a:buFont typeface="+mj-lt"/>
              <a:buAutoNum type="arabicPeriod"/>
            </a:pPr>
            <a:r>
              <a:rPr lang="nb-NO" altLang="nb-NO" sz="1800" dirty="0">
                <a:cs typeface="Times New Roman" pitchFamily="18" charset="0"/>
              </a:rPr>
              <a:t>Gjennomgang av områder hvor det er særskilt risiko for utslipp av kjemikalier, væske/gass under trykk. Befaring i felt.</a:t>
            </a:r>
          </a:p>
          <a:p>
            <a:pPr marL="342900" indent="-342900">
              <a:buFont typeface="+mj-lt"/>
              <a:buAutoNum type="arabicPeriod"/>
            </a:pPr>
            <a:r>
              <a:rPr lang="nb-NO" altLang="nb-NO" sz="1800" dirty="0">
                <a:cs typeface="Times New Roman" pitchFamily="18" charset="0"/>
              </a:rPr>
              <a:t>Gjennomgang av isolering av elektrisk anlegg.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2463692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9800"/>
          </a:xfrm>
        </p:spPr>
        <p:txBody>
          <a:bodyPr>
            <a:normAutofit/>
          </a:bodyPr>
          <a:lstStyle/>
          <a:p>
            <a:r>
              <a:rPr lang="nb-NO" altLang="nb-NO" sz="4000" dirty="0">
                <a:cs typeface="Times New Roman" pitchFamily="18" charset="0"/>
              </a:rPr>
              <a:t>Aktiv og passiv brannbeskyttelse</a:t>
            </a:r>
            <a:endParaRPr lang="en-US" sz="4000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0030DDF-0CE4-4870-B430-BD8E9C36CC45}"/>
              </a:ext>
            </a:extLst>
          </p:cNvPr>
          <p:cNvSpPr/>
          <p:nvPr/>
        </p:nvSpPr>
        <p:spPr>
          <a:xfrm>
            <a:off x="838199" y="1475874"/>
            <a:ext cx="986990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nb-NO" altLang="nb-NO" sz="2000" b="1" dirty="0"/>
              <a:t>Aktiv brannbeskyttelse:</a:t>
            </a:r>
          </a:p>
          <a:p>
            <a:r>
              <a:rPr lang="nb-NO" altLang="nb-NO" sz="2000" dirty="0"/>
              <a:t>Faste slukkeanlegg: vannkanon, </a:t>
            </a:r>
            <a:r>
              <a:rPr lang="nb-NO" altLang="nb-NO" sz="2000" dirty="0" err="1"/>
              <a:t>deluge</a:t>
            </a:r>
            <a:r>
              <a:rPr lang="nb-NO" altLang="nb-NO" sz="2000" dirty="0"/>
              <a:t>, sprinkler, vanntåke, slukkegass (Argon, </a:t>
            </a:r>
            <a:r>
              <a:rPr lang="nb-NO" altLang="nb-NO" sz="2000" dirty="0" err="1"/>
              <a:t>inergen</a:t>
            </a:r>
            <a:r>
              <a:rPr lang="nb-NO" altLang="nb-NO" sz="2000" dirty="0"/>
              <a:t> </a:t>
            </a:r>
            <a:r>
              <a:rPr lang="nb-NO" altLang="nb-NO" sz="2000" dirty="0" err="1"/>
              <a:t>etc</a:t>
            </a:r>
            <a:r>
              <a:rPr lang="nb-NO" altLang="nb-NO" sz="2000" dirty="0"/>
              <a:t>), skum, pop-up (</a:t>
            </a:r>
            <a:r>
              <a:rPr lang="nb-NO" altLang="nb-NO" sz="2000" dirty="0" err="1"/>
              <a:t>helidekk</a:t>
            </a:r>
            <a:r>
              <a:rPr lang="nb-NO" altLang="nb-NO" sz="2000" dirty="0"/>
              <a:t>)</a:t>
            </a:r>
          </a:p>
          <a:p>
            <a:r>
              <a:rPr lang="nb-NO" altLang="nb-NO" sz="2000" dirty="0"/>
              <a:t>Transportable slukkeapparater: Pulver, skum, vann, CO2 etc.</a:t>
            </a:r>
          </a:p>
          <a:p>
            <a:r>
              <a:rPr lang="nb-NO" sz="2000" dirty="0"/>
              <a:t>Isolering av elektrisk anlegg (elektriker)</a:t>
            </a:r>
            <a:endParaRPr lang="nb-NO" altLang="nb-NO" sz="2000" dirty="0"/>
          </a:p>
          <a:p>
            <a:r>
              <a:rPr lang="nb-NO" altLang="nb-NO" sz="2000" dirty="0"/>
              <a:t>Annet lokalt utstyr/anlegg</a:t>
            </a:r>
            <a:endParaRPr lang="nb-NO" altLang="nb-NO" sz="2000" dirty="0">
              <a:solidFill>
                <a:srgbClr val="FF0000"/>
              </a:solidFill>
            </a:endParaRPr>
          </a:p>
          <a:p>
            <a:endParaRPr lang="nb-NO" altLang="nb-NO" sz="2000" dirty="0"/>
          </a:p>
          <a:p>
            <a:pPr>
              <a:buFontTx/>
              <a:buNone/>
            </a:pPr>
            <a:r>
              <a:rPr lang="nb-NO" altLang="nb-NO" sz="2000" b="1" dirty="0"/>
              <a:t>Passiv brannbeskyttelse: </a:t>
            </a:r>
          </a:p>
          <a:p>
            <a:r>
              <a:rPr lang="nb-NO" altLang="nb-NO" sz="2000" dirty="0"/>
              <a:t>Struktur, seksjonering ved brannvegger og dører (bruk områderisikokart / TRA)</a:t>
            </a:r>
          </a:p>
          <a:p>
            <a:r>
              <a:rPr lang="nb-NO" altLang="nb-NO" sz="2000" dirty="0"/>
              <a:t>Brannhemmende stoffer og materialer</a:t>
            </a:r>
          </a:p>
        </p:txBody>
      </p:sp>
    </p:spTree>
    <p:extLst>
      <p:ext uri="{BB962C8B-B14F-4D97-AF65-F5344CB8AC3E}">
        <p14:creationId xmlns:p14="http://schemas.microsoft.com/office/powerpoint/2010/main" val="3948827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7A0BC18-B799-40C7-98DF-188C4B3CE3E3}"/>
              </a:ext>
            </a:extLst>
          </p:cNvPr>
          <p:cNvSpPr txBox="1">
            <a:spLocks/>
          </p:cNvSpPr>
          <p:nvPr/>
        </p:nvSpPr>
        <p:spPr>
          <a:xfrm>
            <a:off x="689979" y="412186"/>
            <a:ext cx="8640762" cy="900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4000" dirty="0"/>
              <a:t>Praktisk gjennomgang</a:t>
            </a:r>
            <a:endParaRPr lang="en-US" sz="4000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1DF6D82-7177-4206-A7D6-C74CD761088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0" y="0"/>
            <a:ext cx="0" cy="0"/>
          </a:xfrm>
        </p:spPr>
        <p:txBody>
          <a:bodyPr/>
          <a:lstStyle/>
          <a:p>
            <a:r>
              <a:rPr lang="nb-NO" dirty="0"/>
              <a:t>0</a:t>
            </a:r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D3F89059-0797-420C-BD29-CAE85EEAD4B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b-NO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B1ED14F-0CAE-4723-BA39-68F09A010649}" type="slidenum">
              <a:rPr lang="nb-NO" smtClean="0"/>
              <a:pPr/>
              <a:t>4</a:t>
            </a:fld>
            <a:endParaRPr lang="nb-NO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5039EA2-961B-48A7-A0A8-ADE3D7F46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979" y="1557254"/>
            <a:ext cx="8640762" cy="4318000"/>
          </a:xfrm>
        </p:spPr>
        <p:txBody>
          <a:bodyPr>
            <a:normAutofit/>
          </a:bodyPr>
          <a:lstStyle/>
          <a:p>
            <a:r>
              <a:rPr lang="nb-NO" sz="2000" dirty="0"/>
              <a:t>Gjennomgang / trening på fast og transportabelt slukkeutstyr med fokus på aktuelle aktiviteter</a:t>
            </a:r>
          </a:p>
          <a:p>
            <a:r>
              <a:rPr lang="nb-NO" sz="2000" dirty="0"/>
              <a:t>Gjennomgang av isolering av elektriske anlegg</a:t>
            </a:r>
          </a:p>
          <a:p>
            <a:endParaRPr lang="nb-NO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33869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5230CC-467E-426D-9009-AAE20B919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/>
              <a:t>EVALUERING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543850-F1C3-49ED-8B9D-6B5E48CD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078"/>
            <a:ext cx="10515600" cy="4556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/>
              <a:t>Kort </a:t>
            </a:r>
            <a:r>
              <a:rPr lang="nb-NO" sz="2000"/>
              <a:t>oppsummering </a:t>
            </a:r>
          </a:p>
          <a:p>
            <a:pPr marL="0" indent="0">
              <a:buNone/>
            </a:pPr>
            <a:r>
              <a:rPr lang="nb-NO" sz="2000"/>
              <a:t>Evaluering </a:t>
            </a:r>
            <a:r>
              <a:rPr lang="nb-NO" sz="2000" dirty="0"/>
              <a:t>av tidsforbruk.</a:t>
            </a:r>
          </a:p>
        </p:txBody>
      </p:sp>
    </p:spTree>
    <p:extLst>
      <p:ext uri="{BB962C8B-B14F-4D97-AF65-F5344CB8AC3E}">
        <p14:creationId xmlns:p14="http://schemas.microsoft.com/office/powerpoint/2010/main" val="3847452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155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Office-tema</vt:lpstr>
      <vt:lpstr>MODULBASERT TRENING FOR SØK OG REDNINGSPERSONELL </vt:lpstr>
      <vt:lpstr>INNHOLD</vt:lpstr>
      <vt:lpstr>Aktiv og passiv brannbeskyttelse</vt:lpstr>
      <vt:lpstr>PowerPoint-presentasjon</vt:lpstr>
      <vt:lpstr>EVALUERING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MODULBASERT TRENING FOR MOB BÅT PERSONELL</dc:title>
  <dc:creator>Marita R Dorga</dc:creator>
  <cp:lastModifiedBy>Målfrid Rønnevik</cp:lastModifiedBy>
  <cp:revision>11</cp:revision>
  <dcterms:created xsi:type="dcterms:W3CDTF">2018-10-31T09:41:16Z</dcterms:created>
  <dcterms:modified xsi:type="dcterms:W3CDTF">2019-01-03T13:26:08Z</dcterms:modified>
</cp:coreProperties>
</file>