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5" r:id="rId2"/>
    <p:sldId id="277" r:id="rId3"/>
    <p:sldId id="278" r:id="rId4"/>
    <p:sldId id="279" r:id="rId5"/>
    <p:sldId id="299" r:id="rId6"/>
    <p:sldId id="297" r:id="rId7"/>
    <p:sldId id="29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E5FB"/>
    <a:srgbClr val="F9F6F3"/>
    <a:srgbClr val="00065E"/>
    <a:srgbClr val="000664"/>
    <a:srgbClr val="FF451F"/>
    <a:srgbClr val="000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60E1A6-8DCC-4122-874A-977B3B64915D}" v="8" dt="2021-04-14T10:15:35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1" autoAdjust="0"/>
    <p:restoredTop sz="96238" autoAdjust="0"/>
  </p:normalViewPr>
  <p:slideViewPr>
    <p:cSldViewPr snapToGrid="0" snapToObjects="1">
      <p:cViewPr varScale="1">
        <p:scale>
          <a:sx n="84" d="100"/>
          <a:sy n="84" d="100"/>
        </p:scale>
        <p:origin x="90" y="5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naldo, Øyvind" userId="166d8a35-7a94-4380-ab87-b8030d18902d" providerId="ADAL" clId="{9460E1A6-8DCC-4122-874A-977B3B64915D}"/>
    <pc:docChg chg="custSel addSld delSld modSld sldOrd modShowInfo">
      <pc:chgData name="Rinaldo, Øyvind" userId="166d8a35-7a94-4380-ab87-b8030d18902d" providerId="ADAL" clId="{9460E1A6-8DCC-4122-874A-977B3B64915D}" dt="2021-04-14T10:15:57.666" v="85" actId="14100"/>
      <pc:docMkLst>
        <pc:docMk/>
      </pc:docMkLst>
      <pc:sldChg chg="addSp modSp mod modNotesTx">
        <pc:chgData name="Rinaldo, Øyvind" userId="166d8a35-7a94-4380-ab87-b8030d18902d" providerId="ADAL" clId="{9460E1A6-8DCC-4122-874A-977B3B64915D}" dt="2021-04-14T09:59:50.989" v="81" actId="404"/>
        <pc:sldMkLst>
          <pc:docMk/>
          <pc:sldMk cId="635014573" sldId="277"/>
        </pc:sldMkLst>
        <pc:spChg chg="add mod">
          <ac:chgData name="Rinaldo, Øyvind" userId="166d8a35-7a94-4380-ab87-b8030d18902d" providerId="ADAL" clId="{9460E1A6-8DCC-4122-874A-977B3B64915D}" dt="2021-04-14T09:59:50.989" v="81" actId="404"/>
          <ac:spMkLst>
            <pc:docMk/>
            <pc:sldMk cId="635014573" sldId="277"/>
            <ac:spMk id="2" creationId="{F3CBEA1E-BF4C-4080-B2BC-B12A44E0A0C5}"/>
          </ac:spMkLst>
        </pc:spChg>
        <pc:spChg chg="mod">
          <ac:chgData name="Rinaldo, Øyvind" userId="166d8a35-7a94-4380-ab87-b8030d18902d" providerId="ADAL" clId="{9460E1A6-8DCC-4122-874A-977B3B64915D}" dt="2021-04-14T09:28:32.523" v="61" actId="14100"/>
          <ac:spMkLst>
            <pc:docMk/>
            <pc:sldMk cId="635014573" sldId="277"/>
            <ac:spMk id="4" creationId="{00000000-0000-0000-0000-000000000000}"/>
          </ac:spMkLst>
        </pc:spChg>
        <pc:spChg chg="mod">
          <ac:chgData name="Rinaldo, Øyvind" userId="166d8a35-7a94-4380-ab87-b8030d18902d" providerId="ADAL" clId="{9460E1A6-8DCC-4122-874A-977B3B64915D}" dt="2021-04-14T09:54:26.637" v="80" actId="20577"/>
          <ac:spMkLst>
            <pc:docMk/>
            <pc:sldMk cId="635014573" sldId="277"/>
            <ac:spMk id="5" creationId="{00000000-0000-0000-0000-000000000000}"/>
          </ac:spMkLst>
        </pc:spChg>
      </pc:sldChg>
      <pc:sldChg chg="del">
        <pc:chgData name="Rinaldo, Øyvind" userId="166d8a35-7a94-4380-ab87-b8030d18902d" providerId="ADAL" clId="{9460E1A6-8DCC-4122-874A-977B3B64915D}" dt="2021-04-14T08:58:50.613" v="0" actId="47"/>
        <pc:sldMkLst>
          <pc:docMk/>
          <pc:sldMk cId="4244898036" sldId="280"/>
        </pc:sldMkLst>
      </pc:sldChg>
      <pc:sldChg chg="del">
        <pc:chgData name="Rinaldo, Øyvind" userId="166d8a35-7a94-4380-ab87-b8030d18902d" providerId="ADAL" clId="{9460E1A6-8DCC-4122-874A-977B3B64915D}" dt="2021-04-14T08:58:53.958" v="1" actId="47"/>
        <pc:sldMkLst>
          <pc:docMk/>
          <pc:sldMk cId="3788735953" sldId="281"/>
        </pc:sldMkLst>
      </pc:sldChg>
      <pc:sldChg chg="del">
        <pc:chgData name="Rinaldo, Øyvind" userId="166d8a35-7a94-4380-ab87-b8030d18902d" providerId="ADAL" clId="{9460E1A6-8DCC-4122-874A-977B3B64915D}" dt="2021-04-14T08:58:56.239" v="2" actId="47"/>
        <pc:sldMkLst>
          <pc:docMk/>
          <pc:sldMk cId="2826815304" sldId="282"/>
        </pc:sldMkLst>
      </pc:sldChg>
      <pc:sldChg chg="del">
        <pc:chgData name="Rinaldo, Øyvind" userId="166d8a35-7a94-4380-ab87-b8030d18902d" providerId="ADAL" clId="{9460E1A6-8DCC-4122-874A-977B3B64915D}" dt="2021-04-14T08:58:59.439" v="3" actId="47"/>
        <pc:sldMkLst>
          <pc:docMk/>
          <pc:sldMk cId="3650009632" sldId="283"/>
        </pc:sldMkLst>
      </pc:sldChg>
      <pc:sldChg chg="del">
        <pc:chgData name="Rinaldo, Øyvind" userId="166d8a35-7a94-4380-ab87-b8030d18902d" providerId="ADAL" clId="{9460E1A6-8DCC-4122-874A-977B3B64915D}" dt="2021-04-14T08:59:01.633" v="4" actId="47"/>
        <pc:sldMkLst>
          <pc:docMk/>
          <pc:sldMk cId="2329218166" sldId="284"/>
        </pc:sldMkLst>
      </pc:sldChg>
      <pc:sldChg chg="del">
        <pc:chgData name="Rinaldo, Øyvind" userId="166d8a35-7a94-4380-ab87-b8030d18902d" providerId="ADAL" clId="{9460E1A6-8DCC-4122-874A-977B3B64915D}" dt="2021-04-14T08:59:08.145" v="5" actId="47"/>
        <pc:sldMkLst>
          <pc:docMk/>
          <pc:sldMk cId="1380624573" sldId="285"/>
        </pc:sldMkLst>
      </pc:sldChg>
      <pc:sldChg chg="del">
        <pc:chgData name="Rinaldo, Øyvind" userId="166d8a35-7a94-4380-ab87-b8030d18902d" providerId="ADAL" clId="{9460E1A6-8DCC-4122-874A-977B3B64915D}" dt="2021-04-14T08:59:12.902" v="6" actId="47"/>
        <pc:sldMkLst>
          <pc:docMk/>
          <pc:sldMk cId="2027243202" sldId="287"/>
        </pc:sldMkLst>
      </pc:sldChg>
      <pc:sldChg chg="del">
        <pc:chgData name="Rinaldo, Øyvind" userId="166d8a35-7a94-4380-ab87-b8030d18902d" providerId="ADAL" clId="{9460E1A6-8DCC-4122-874A-977B3B64915D}" dt="2021-04-14T08:59:15.909" v="7" actId="47"/>
        <pc:sldMkLst>
          <pc:docMk/>
          <pc:sldMk cId="2817512241" sldId="288"/>
        </pc:sldMkLst>
      </pc:sldChg>
      <pc:sldChg chg="del">
        <pc:chgData name="Rinaldo, Øyvind" userId="166d8a35-7a94-4380-ab87-b8030d18902d" providerId="ADAL" clId="{9460E1A6-8DCC-4122-874A-977B3B64915D}" dt="2021-04-14T08:59:20.143" v="8" actId="47"/>
        <pc:sldMkLst>
          <pc:docMk/>
          <pc:sldMk cId="2392332695" sldId="289"/>
        </pc:sldMkLst>
      </pc:sldChg>
      <pc:sldChg chg="del">
        <pc:chgData name="Rinaldo, Øyvind" userId="166d8a35-7a94-4380-ab87-b8030d18902d" providerId="ADAL" clId="{9460E1A6-8DCC-4122-874A-977B3B64915D}" dt="2021-04-14T08:59:21.287" v="9" actId="47"/>
        <pc:sldMkLst>
          <pc:docMk/>
          <pc:sldMk cId="3924143071" sldId="290"/>
        </pc:sldMkLst>
      </pc:sldChg>
      <pc:sldChg chg="del">
        <pc:chgData name="Rinaldo, Øyvind" userId="166d8a35-7a94-4380-ab87-b8030d18902d" providerId="ADAL" clId="{9460E1A6-8DCC-4122-874A-977B3B64915D}" dt="2021-04-14T08:59:22.589" v="10" actId="47"/>
        <pc:sldMkLst>
          <pc:docMk/>
          <pc:sldMk cId="3245668688" sldId="291"/>
        </pc:sldMkLst>
      </pc:sldChg>
      <pc:sldChg chg="del">
        <pc:chgData name="Rinaldo, Øyvind" userId="166d8a35-7a94-4380-ab87-b8030d18902d" providerId="ADAL" clId="{9460E1A6-8DCC-4122-874A-977B3B64915D}" dt="2021-04-14T08:59:25.139" v="11" actId="47"/>
        <pc:sldMkLst>
          <pc:docMk/>
          <pc:sldMk cId="179521801" sldId="292"/>
        </pc:sldMkLst>
      </pc:sldChg>
      <pc:sldChg chg="del">
        <pc:chgData name="Rinaldo, Øyvind" userId="166d8a35-7a94-4380-ab87-b8030d18902d" providerId="ADAL" clId="{9460E1A6-8DCC-4122-874A-977B3B64915D}" dt="2021-04-14T08:59:26.004" v="12" actId="47"/>
        <pc:sldMkLst>
          <pc:docMk/>
          <pc:sldMk cId="2176271525" sldId="293"/>
        </pc:sldMkLst>
      </pc:sldChg>
      <pc:sldChg chg="del">
        <pc:chgData name="Rinaldo, Øyvind" userId="166d8a35-7a94-4380-ab87-b8030d18902d" providerId="ADAL" clId="{9460E1A6-8DCC-4122-874A-977B3B64915D}" dt="2021-04-14T08:59:27.104" v="13" actId="47"/>
        <pc:sldMkLst>
          <pc:docMk/>
          <pc:sldMk cId="2242986685" sldId="294"/>
        </pc:sldMkLst>
      </pc:sldChg>
      <pc:sldChg chg="del">
        <pc:chgData name="Rinaldo, Øyvind" userId="166d8a35-7a94-4380-ab87-b8030d18902d" providerId="ADAL" clId="{9460E1A6-8DCC-4122-874A-977B3B64915D}" dt="2021-04-14T08:59:28.593" v="14" actId="47"/>
        <pc:sldMkLst>
          <pc:docMk/>
          <pc:sldMk cId="912646778" sldId="295"/>
        </pc:sldMkLst>
      </pc:sldChg>
      <pc:sldChg chg="del">
        <pc:chgData name="Rinaldo, Øyvind" userId="166d8a35-7a94-4380-ab87-b8030d18902d" providerId="ADAL" clId="{9460E1A6-8DCC-4122-874A-977B3B64915D}" dt="2021-04-14T08:59:29.681" v="15" actId="47"/>
        <pc:sldMkLst>
          <pc:docMk/>
          <pc:sldMk cId="3894743531" sldId="296"/>
        </pc:sldMkLst>
      </pc:sldChg>
      <pc:sldChg chg="addSp delSp modSp new mod ord">
        <pc:chgData name="Rinaldo, Øyvind" userId="166d8a35-7a94-4380-ab87-b8030d18902d" providerId="ADAL" clId="{9460E1A6-8DCC-4122-874A-977B3B64915D}" dt="2021-04-14T10:15:57.666" v="85" actId="14100"/>
        <pc:sldMkLst>
          <pc:docMk/>
          <pc:sldMk cId="3555808289" sldId="299"/>
        </pc:sldMkLst>
        <pc:spChg chg="mod">
          <ac:chgData name="Rinaldo, Øyvind" userId="166d8a35-7a94-4380-ab87-b8030d18902d" providerId="ADAL" clId="{9460E1A6-8DCC-4122-874A-977B3B64915D}" dt="2021-04-14T09:25:07.270" v="54"/>
          <ac:spMkLst>
            <pc:docMk/>
            <pc:sldMk cId="3555808289" sldId="299"/>
            <ac:spMk id="2" creationId="{46D518A9-433B-46FA-83D3-9855BF75E260}"/>
          </ac:spMkLst>
        </pc:spChg>
        <pc:spChg chg="del mod">
          <ac:chgData name="Rinaldo, Øyvind" userId="166d8a35-7a94-4380-ab87-b8030d18902d" providerId="ADAL" clId="{9460E1A6-8DCC-4122-874A-977B3B64915D}" dt="2021-04-14T09:23:56.201" v="29" actId="931"/>
          <ac:spMkLst>
            <pc:docMk/>
            <pc:sldMk cId="3555808289" sldId="299"/>
            <ac:spMk id="3" creationId="{2749933A-6D4F-46FF-93E8-1A2210239FEE}"/>
          </ac:spMkLst>
        </pc:spChg>
        <pc:spChg chg="add del mod">
          <ac:chgData name="Rinaldo, Øyvind" userId="166d8a35-7a94-4380-ab87-b8030d18902d" providerId="ADAL" clId="{9460E1A6-8DCC-4122-874A-977B3B64915D}" dt="2021-04-14T10:15:35.365" v="83" actId="931"/>
          <ac:spMkLst>
            <pc:docMk/>
            <pc:sldMk cId="3555808289" sldId="299"/>
            <ac:spMk id="7" creationId="{6181FF4F-2BC9-45FC-8E14-EFBC3621BCD1}"/>
          </ac:spMkLst>
        </pc:spChg>
        <pc:picChg chg="add del mod">
          <ac:chgData name="Rinaldo, Øyvind" userId="166d8a35-7a94-4380-ab87-b8030d18902d" providerId="ADAL" clId="{9460E1A6-8DCC-4122-874A-977B3B64915D}" dt="2021-04-14T10:15:03.271" v="82" actId="478"/>
          <ac:picMkLst>
            <pc:docMk/>
            <pc:sldMk cId="3555808289" sldId="299"/>
            <ac:picMk id="5" creationId="{95140AD8-AEDA-47D6-8920-5482FA83DBBE}"/>
          </ac:picMkLst>
        </pc:picChg>
        <pc:picChg chg="add mod">
          <ac:chgData name="Rinaldo, Øyvind" userId="166d8a35-7a94-4380-ab87-b8030d18902d" providerId="ADAL" clId="{9460E1A6-8DCC-4122-874A-977B3B64915D}" dt="2021-04-14T10:15:57.666" v="85" actId="14100"/>
          <ac:picMkLst>
            <pc:docMk/>
            <pc:sldMk cId="3555808289" sldId="299"/>
            <ac:picMk id="9" creationId="{B130F9EC-404B-42C0-9C37-020767D9415D}"/>
          </ac:picMkLst>
        </pc:picChg>
      </pc:sldChg>
      <pc:sldMasterChg chg="delSldLayout">
        <pc:chgData name="Rinaldo, Øyvind" userId="166d8a35-7a94-4380-ab87-b8030d18902d" providerId="ADAL" clId="{9460E1A6-8DCC-4122-874A-977B3B64915D}" dt="2021-04-14T08:59:29.681" v="15" actId="47"/>
        <pc:sldMasterMkLst>
          <pc:docMk/>
          <pc:sldMasterMk cId="1175846238" sldId="2147483648"/>
        </pc:sldMasterMkLst>
        <pc:sldLayoutChg chg="del">
          <pc:chgData name="Rinaldo, Øyvind" userId="166d8a35-7a94-4380-ab87-b8030d18902d" providerId="ADAL" clId="{9460E1A6-8DCC-4122-874A-977B3B64915D}" dt="2021-04-14T08:59:26.004" v="12" actId="47"/>
          <pc:sldLayoutMkLst>
            <pc:docMk/>
            <pc:sldMasterMk cId="1175846238" sldId="2147483648"/>
            <pc:sldLayoutMk cId="1882202803" sldId="2147483689"/>
          </pc:sldLayoutMkLst>
        </pc:sldLayoutChg>
        <pc:sldLayoutChg chg="del">
          <pc:chgData name="Rinaldo, Øyvind" userId="166d8a35-7a94-4380-ab87-b8030d18902d" providerId="ADAL" clId="{9460E1A6-8DCC-4122-874A-977B3B64915D}" dt="2021-04-14T08:59:28.593" v="14" actId="47"/>
          <pc:sldLayoutMkLst>
            <pc:docMk/>
            <pc:sldMasterMk cId="1175846238" sldId="2147483648"/>
            <pc:sldLayoutMk cId="566204361" sldId="2147483690"/>
          </pc:sldLayoutMkLst>
        </pc:sldLayoutChg>
        <pc:sldLayoutChg chg="del">
          <pc:chgData name="Rinaldo, Øyvind" userId="166d8a35-7a94-4380-ab87-b8030d18902d" providerId="ADAL" clId="{9460E1A6-8DCC-4122-874A-977B3B64915D}" dt="2021-04-14T08:59:29.681" v="15" actId="47"/>
          <pc:sldLayoutMkLst>
            <pc:docMk/>
            <pc:sldMasterMk cId="1175846238" sldId="2147483648"/>
            <pc:sldLayoutMk cId="2447162230" sldId="214748369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4AA7-5121-BF4D-8928-26ECEAFD04F4}" type="datetimeFigureOut">
              <a:rPr lang="nb-NO" smtClean="0"/>
              <a:t>14.04.2021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8D77A-EA95-3D40-BBC5-5C5E0F90D9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41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8D77A-EA95-3D40-BBC5-5C5E0F90D92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406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000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2338784"/>
            <a:ext cx="7101012" cy="1001915"/>
          </a:xfrm>
        </p:spPr>
        <p:txBody>
          <a:bodyPr anchor="b" anchorCtr="0">
            <a:noAutofit/>
          </a:bodyPr>
          <a:lstStyle>
            <a:lvl1pPr>
              <a:defRPr sz="38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370042"/>
            <a:ext cx="7101012" cy="663448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A9E5FB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912" y="464033"/>
            <a:ext cx="1678901" cy="121236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7131322" y="6162319"/>
            <a:ext cx="34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A9E5FB"/>
                </a:solidFill>
              </a:rPr>
              <a:t>– Vi tar </a:t>
            </a:r>
            <a:r>
              <a:rPr lang="en-GB" sz="2000" dirty="0" err="1">
                <a:solidFill>
                  <a:srgbClr val="A9E5FB"/>
                </a:solidFill>
              </a:rPr>
              <a:t>ansvar</a:t>
            </a:r>
            <a:r>
              <a:rPr lang="en-GB" sz="2000" dirty="0">
                <a:solidFill>
                  <a:srgbClr val="A9E5FB"/>
                </a:solidFill>
              </a:rPr>
              <a:t> for </a:t>
            </a:r>
            <a:r>
              <a:rPr lang="en-GB" sz="2000" dirty="0" err="1">
                <a:solidFill>
                  <a:srgbClr val="A9E5FB"/>
                </a:solidFill>
              </a:rPr>
              <a:t>sjøvegen</a:t>
            </a:r>
            <a:endParaRPr lang="en-GB" sz="2000" dirty="0">
              <a:solidFill>
                <a:srgbClr val="A9E5FB"/>
              </a:solidFill>
            </a:endParaRPr>
          </a:p>
        </p:txBody>
      </p:sp>
      <p:sp>
        <p:nvSpPr>
          <p:cNvPr id="5" name="Rektangel 4"/>
          <p:cNvSpPr/>
          <p:nvPr userDrawn="1"/>
        </p:nvSpPr>
        <p:spPr>
          <a:xfrm>
            <a:off x="-1" y="2512858"/>
            <a:ext cx="236231" cy="1486042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11D1D49E-C23C-064D-B030-D9088623B3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56095" y="-33765"/>
            <a:ext cx="1580293" cy="693040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12142476 w 12142476"/>
              <a:gd name="connsiteY0" fmla="*/ 7904 h 6840480"/>
              <a:gd name="connsiteX1" fmla="*/ 8115088 w 12142476"/>
              <a:gd name="connsiteY1" fmla="*/ 0 h 6840480"/>
              <a:gd name="connsiteX2" fmla="*/ 7882426 w 12142476"/>
              <a:gd name="connsiteY2" fmla="*/ 319856 h 6840480"/>
              <a:gd name="connsiteX3" fmla="*/ 7971059 w 12142476"/>
              <a:gd name="connsiteY3" fmla="*/ 529418 h 6840480"/>
              <a:gd name="connsiteX4" fmla="*/ 8159405 w 12142476"/>
              <a:gd name="connsiteY4" fmla="*/ 452211 h 6840480"/>
              <a:gd name="connsiteX5" fmla="*/ 8336671 w 12142476"/>
              <a:gd name="connsiteY5" fmla="*/ 132354 h 6840480"/>
              <a:gd name="connsiteX6" fmla="*/ 8358830 w 12142476"/>
              <a:gd name="connsiteY6" fmla="*/ 143383 h 6840480"/>
              <a:gd name="connsiteX7" fmla="*/ 8336671 w 12142476"/>
              <a:gd name="connsiteY7" fmla="*/ 397063 h 6840480"/>
              <a:gd name="connsiteX8" fmla="*/ 8469621 w 12142476"/>
              <a:gd name="connsiteY8" fmla="*/ 683831 h 6840480"/>
              <a:gd name="connsiteX9" fmla="*/ 8259117 w 12142476"/>
              <a:gd name="connsiteY9" fmla="*/ 1191190 h 6840480"/>
              <a:gd name="connsiteX10" fmla="*/ 8680125 w 12142476"/>
              <a:gd name="connsiteY10" fmla="*/ 1136042 h 6840480"/>
              <a:gd name="connsiteX11" fmla="*/ 8680125 w 12142476"/>
              <a:gd name="connsiteY11" fmla="*/ 1169131 h 6840480"/>
              <a:gd name="connsiteX12" fmla="*/ 8159405 w 12142476"/>
              <a:gd name="connsiteY12" fmla="*/ 1466929 h 6840480"/>
              <a:gd name="connsiteX13" fmla="*/ 8281275 w 12142476"/>
              <a:gd name="connsiteY13" fmla="*/ 1654431 h 6840480"/>
              <a:gd name="connsiteX14" fmla="*/ 8602571 w 12142476"/>
              <a:gd name="connsiteY14" fmla="*/ 1610314 h 6840480"/>
              <a:gd name="connsiteX15" fmla="*/ 8602571 w 12142476"/>
              <a:gd name="connsiteY15" fmla="*/ 1621343 h 6840480"/>
              <a:gd name="connsiteX16" fmla="*/ 8525017 w 12142476"/>
              <a:gd name="connsiteY16" fmla="*/ 2095613 h 6840480"/>
              <a:gd name="connsiteX17" fmla="*/ 8502859 w 12142476"/>
              <a:gd name="connsiteY17" fmla="*/ 2095613 h 6840480"/>
              <a:gd name="connsiteX18" fmla="*/ 8092929 w 12142476"/>
              <a:gd name="connsiteY18" fmla="*/ 1742667 h 6840480"/>
              <a:gd name="connsiteX19" fmla="*/ 8104009 w 12142476"/>
              <a:gd name="connsiteY19" fmla="*/ 2062525 h 6840480"/>
              <a:gd name="connsiteX20" fmla="*/ 8225879 w 12142476"/>
              <a:gd name="connsiteY20" fmla="*/ 2106642 h 6840480"/>
              <a:gd name="connsiteX21" fmla="*/ 8225879 w 12142476"/>
              <a:gd name="connsiteY21" fmla="*/ 2128702 h 6840480"/>
              <a:gd name="connsiteX22" fmla="*/ 8115088 w 12142476"/>
              <a:gd name="connsiteY22" fmla="*/ 2283115 h 6840480"/>
              <a:gd name="connsiteX23" fmla="*/ 8236958 w 12142476"/>
              <a:gd name="connsiteY23" fmla="*/ 2459589 h 6840480"/>
              <a:gd name="connsiteX24" fmla="*/ 8469621 w 12142476"/>
              <a:gd name="connsiteY24" fmla="*/ 2481647 h 6840480"/>
              <a:gd name="connsiteX25" fmla="*/ 8469621 w 12142476"/>
              <a:gd name="connsiteY25" fmla="*/ 2503706 h 6840480"/>
              <a:gd name="connsiteX26" fmla="*/ 8270196 w 12142476"/>
              <a:gd name="connsiteY26" fmla="*/ 2625031 h 6840480"/>
              <a:gd name="connsiteX27" fmla="*/ 8292354 w 12142476"/>
              <a:gd name="connsiteY27" fmla="*/ 3000036 h 6840480"/>
              <a:gd name="connsiteX28" fmla="*/ 8646887 w 12142476"/>
              <a:gd name="connsiteY28" fmla="*/ 2922829 h 6840480"/>
              <a:gd name="connsiteX29" fmla="*/ 8646887 w 12142476"/>
              <a:gd name="connsiteY29" fmla="*/ 2933859 h 6840480"/>
              <a:gd name="connsiteX30" fmla="*/ 8292354 w 12142476"/>
              <a:gd name="connsiteY30" fmla="*/ 3176509 h 6840480"/>
              <a:gd name="connsiteX31" fmla="*/ 8048614 w 12142476"/>
              <a:gd name="connsiteY31" fmla="*/ 3716957 h 6840480"/>
              <a:gd name="connsiteX32" fmla="*/ 8115088 w 12142476"/>
              <a:gd name="connsiteY32" fmla="*/ 4003724 h 6840480"/>
              <a:gd name="connsiteX33" fmla="*/ 8369909 w 12142476"/>
              <a:gd name="connsiteY33" fmla="*/ 4102990 h 6840480"/>
              <a:gd name="connsiteX34" fmla="*/ 8369909 w 12142476"/>
              <a:gd name="connsiteY34" fmla="*/ 4114019 h 6840480"/>
              <a:gd name="connsiteX35" fmla="*/ 8192642 w 12142476"/>
              <a:gd name="connsiteY35" fmla="*/ 4268434 h 6840480"/>
              <a:gd name="connsiteX36" fmla="*/ 8281275 w 12142476"/>
              <a:gd name="connsiteY36" fmla="*/ 4455936 h 6840480"/>
              <a:gd name="connsiteX37" fmla="*/ 8281275 w 12142476"/>
              <a:gd name="connsiteY37" fmla="*/ 4477995 h 6840480"/>
              <a:gd name="connsiteX38" fmla="*/ 8126167 w 12142476"/>
              <a:gd name="connsiteY38" fmla="*/ 4533143 h 6840480"/>
              <a:gd name="connsiteX39" fmla="*/ 8214801 w 12142476"/>
              <a:gd name="connsiteY39" fmla="*/ 4775793 h 6840480"/>
              <a:gd name="connsiteX40" fmla="*/ 8126167 w 12142476"/>
              <a:gd name="connsiteY40" fmla="*/ 4919176 h 6840480"/>
              <a:gd name="connsiteX41" fmla="*/ 8303434 w 12142476"/>
              <a:gd name="connsiteY41" fmla="*/ 5272122 h 6840480"/>
              <a:gd name="connsiteX42" fmla="*/ 8480700 w 12142476"/>
              <a:gd name="connsiteY42" fmla="*/ 5360358 h 6840480"/>
              <a:gd name="connsiteX43" fmla="*/ 8480700 w 12142476"/>
              <a:gd name="connsiteY43" fmla="*/ 5393447 h 6840480"/>
              <a:gd name="connsiteX44" fmla="*/ 8270196 w 12142476"/>
              <a:gd name="connsiteY44" fmla="*/ 5459624 h 6840480"/>
              <a:gd name="connsiteX45" fmla="*/ 8248038 w 12142476"/>
              <a:gd name="connsiteY45" fmla="*/ 5757422 h 6840480"/>
              <a:gd name="connsiteX46" fmla="*/ 8536096 w 12142476"/>
              <a:gd name="connsiteY46" fmla="*/ 5702275 h 6840480"/>
              <a:gd name="connsiteX47" fmla="*/ 8547175 w 12142476"/>
              <a:gd name="connsiteY47" fmla="*/ 5724333 h 6840480"/>
              <a:gd name="connsiteX48" fmla="*/ 8392067 w 12142476"/>
              <a:gd name="connsiteY48" fmla="*/ 5812570 h 6840480"/>
              <a:gd name="connsiteX49" fmla="*/ 8248038 w 12142476"/>
              <a:gd name="connsiteY49" fmla="*/ 6055220 h 6840480"/>
              <a:gd name="connsiteX50" fmla="*/ 8436383 w 12142476"/>
              <a:gd name="connsiteY50" fmla="*/ 6143457 h 6840480"/>
              <a:gd name="connsiteX51" fmla="*/ 8436383 w 12142476"/>
              <a:gd name="connsiteY51" fmla="*/ 6187575 h 6840480"/>
              <a:gd name="connsiteX52" fmla="*/ 8281275 w 12142476"/>
              <a:gd name="connsiteY52" fmla="*/ 6264781 h 6840480"/>
              <a:gd name="connsiteX53" fmla="*/ 8259117 w 12142476"/>
              <a:gd name="connsiteY53" fmla="*/ 6705963 h 6840480"/>
              <a:gd name="connsiteX54" fmla="*/ 8181563 w 12142476"/>
              <a:gd name="connsiteY54" fmla="*/ 6827288 h 6840480"/>
              <a:gd name="connsiteX55" fmla="*/ 0 w 12142476"/>
              <a:gd name="connsiteY55" fmla="*/ 6840480 h 6840480"/>
              <a:gd name="connsiteX56" fmla="*/ 12142476 w 12142476"/>
              <a:gd name="connsiteY56" fmla="*/ 7904 h 6840480"/>
              <a:gd name="connsiteX0" fmla="*/ 4260050 w 4260050"/>
              <a:gd name="connsiteY0" fmla="*/ 7904 h 6840480"/>
              <a:gd name="connsiteX1" fmla="*/ 232662 w 4260050"/>
              <a:gd name="connsiteY1" fmla="*/ 0 h 6840480"/>
              <a:gd name="connsiteX2" fmla="*/ 0 w 4260050"/>
              <a:gd name="connsiteY2" fmla="*/ 319856 h 6840480"/>
              <a:gd name="connsiteX3" fmla="*/ 88633 w 4260050"/>
              <a:gd name="connsiteY3" fmla="*/ 529418 h 6840480"/>
              <a:gd name="connsiteX4" fmla="*/ 276979 w 4260050"/>
              <a:gd name="connsiteY4" fmla="*/ 452211 h 6840480"/>
              <a:gd name="connsiteX5" fmla="*/ 454245 w 4260050"/>
              <a:gd name="connsiteY5" fmla="*/ 132354 h 6840480"/>
              <a:gd name="connsiteX6" fmla="*/ 476404 w 4260050"/>
              <a:gd name="connsiteY6" fmla="*/ 143383 h 6840480"/>
              <a:gd name="connsiteX7" fmla="*/ 454245 w 4260050"/>
              <a:gd name="connsiteY7" fmla="*/ 397063 h 6840480"/>
              <a:gd name="connsiteX8" fmla="*/ 587195 w 4260050"/>
              <a:gd name="connsiteY8" fmla="*/ 683831 h 6840480"/>
              <a:gd name="connsiteX9" fmla="*/ 376691 w 4260050"/>
              <a:gd name="connsiteY9" fmla="*/ 1191190 h 6840480"/>
              <a:gd name="connsiteX10" fmla="*/ 797699 w 4260050"/>
              <a:gd name="connsiteY10" fmla="*/ 1136042 h 6840480"/>
              <a:gd name="connsiteX11" fmla="*/ 797699 w 4260050"/>
              <a:gd name="connsiteY11" fmla="*/ 1169131 h 6840480"/>
              <a:gd name="connsiteX12" fmla="*/ 276979 w 4260050"/>
              <a:gd name="connsiteY12" fmla="*/ 1466929 h 6840480"/>
              <a:gd name="connsiteX13" fmla="*/ 398849 w 4260050"/>
              <a:gd name="connsiteY13" fmla="*/ 1654431 h 6840480"/>
              <a:gd name="connsiteX14" fmla="*/ 720145 w 4260050"/>
              <a:gd name="connsiteY14" fmla="*/ 1610314 h 6840480"/>
              <a:gd name="connsiteX15" fmla="*/ 720145 w 4260050"/>
              <a:gd name="connsiteY15" fmla="*/ 1621343 h 6840480"/>
              <a:gd name="connsiteX16" fmla="*/ 642591 w 4260050"/>
              <a:gd name="connsiteY16" fmla="*/ 2095613 h 6840480"/>
              <a:gd name="connsiteX17" fmla="*/ 620433 w 4260050"/>
              <a:gd name="connsiteY17" fmla="*/ 2095613 h 6840480"/>
              <a:gd name="connsiteX18" fmla="*/ 210503 w 4260050"/>
              <a:gd name="connsiteY18" fmla="*/ 1742667 h 6840480"/>
              <a:gd name="connsiteX19" fmla="*/ 221583 w 4260050"/>
              <a:gd name="connsiteY19" fmla="*/ 2062525 h 6840480"/>
              <a:gd name="connsiteX20" fmla="*/ 343453 w 4260050"/>
              <a:gd name="connsiteY20" fmla="*/ 2106642 h 6840480"/>
              <a:gd name="connsiteX21" fmla="*/ 343453 w 4260050"/>
              <a:gd name="connsiteY21" fmla="*/ 2128702 h 6840480"/>
              <a:gd name="connsiteX22" fmla="*/ 232662 w 4260050"/>
              <a:gd name="connsiteY22" fmla="*/ 2283115 h 6840480"/>
              <a:gd name="connsiteX23" fmla="*/ 354532 w 4260050"/>
              <a:gd name="connsiteY23" fmla="*/ 2459589 h 6840480"/>
              <a:gd name="connsiteX24" fmla="*/ 587195 w 4260050"/>
              <a:gd name="connsiteY24" fmla="*/ 2481647 h 6840480"/>
              <a:gd name="connsiteX25" fmla="*/ 587195 w 4260050"/>
              <a:gd name="connsiteY25" fmla="*/ 2503706 h 6840480"/>
              <a:gd name="connsiteX26" fmla="*/ 387770 w 4260050"/>
              <a:gd name="connsiteY26" fmla="*/ 2625031 h 6840480"/>
              <a:gd name="connsiteX27" fmla="*/ 409928 w 4260050"/>
              <a:gd name="connsiteY27" fmla="*/ 3000036 h 6840480"/>
              <a:gd name="connsiteX28" fmla="*/ 764461 w 4260050"/>
              <a:gd name="connsiteY28" fmla="*/ 2922829 h 6840480"/>
              <a:gd name="connsiteX29" fmla="*/ 764461 w 4260050"/>
              <a:gd name="connsiteY29" fmla="*/ 2933859 h 6840480"/>
              <a:gd name="connsiteX30" fmla="*/ 409928 w 4260050"/>
              <a:gd name="connsiteY30" fmla="*/ 3176509 h 6840480"/>
              <a:gd name="connsiteX31" fmla="*/ 166188 w 4260050"/>
              <a:gd name="connsiteY31" fmla="*/ 3716957 h 6840480"/>
              <a:gd name="connsiteX32" fmla="*/ 232662 w 4260050"/>
              <a:gd name="connsiteY32" fmla="*/ 4003724 h 6840480"/>
              <a:gd name="connsiteX33" fmla="*/ 487483 w 4260050"/>
              <a:gd name="connsiteY33" fmla="*/ 4102990 h 6840480"/>
              <a:gd name="connsiteX34" fmla="*/ 487483 w 4260050"/>
              <a:gd name="connsiteY34" fmla="*/ 4114019 h 6840480"/>
              <a:gd name="connsiteX35" fmla="*/ 310216 w 4260050"/>
              <a:gd name="connsiteY35" fmla="*/ 4268434 h 6840480"/>
              <a:gd name="connsiteX36" fmla="*/ 398849 w 4260050"/>
              <a:gd name="connsiteY36" fmla="*/ 4455936 h 6840480"/>
              <a:gd name="connsiteX37" fmla="*/ 398849 w 4260050"/>
              <a:gd name="connsiteY37" fmla="*/ 4477995 h 6840480"/>
              <a:gd name="connsiteX38" fmla="*/ 243741 w 4260050"/>
              <a:gd name="connsiteY38" fmla="*/ 4533143 h 6840480"/>
              <a:gd name="connsiteX39" fmla="*/ 332375 w 4260050"/>
              <a:gd name="connsiteY39" fmla="*/ 4775793 h 6840480"/>
              <a:gd name="connsiteX40" fmla="*/ 243741 w 4260050"/>
              <a:gd name="connsiteY40" fmla="*/ 4919176 h 6840480"/>
              <a:gd name="connsiteX41" fmla="*/ 421008 w 4260050"/>
              <a:gd name="connsiteY41" fmla="*/ 5272122 h 6840480"/>
              <a:gd name="connsiteX42" fmla="*/ 598274 w 4260050"/>
              <a:gd name="connsiteY42" fmla="*/ 5360358 h 6840480"/>
              <a:gd name="connsiteX43" fmla="*/ 598274 w 4260050"/>
              <a:gd name="connsiteY43" fmla="*/ 5393447 h 6840480"/>
              <a:gd name="connsiteX44" fmla="*/ 387770 w 4260050"/>
              <a:gd name="connsiteY44" fmla="*/ 5459624 h 6840480"/>
              <a:gd name="connsiteX45" fmla="*/ 365612 w 4260050"/>
              <a:gd name="connsiteY45" fmla="*/ 5757422 h 6840480"/>
              <a:gd name="connsiteX46" fmla="*/ 653670 w 4260050"/>
              <a:gd name="connsiteY46" fmla="*/ 5702275 h 6840480"/>
              <a:gd name="connsiteX47" fmla="*/ 664749 w 4260050"/>
              <a:gd name="connsiteY47" fmla="*/ 5724333 h 6840480"/>
              <a:gd name="connsiteX48" fmla="*/ 509641 w 4260050"/>
              <a:gd name="connsiteY48" fmla="*/ 5812570 h 6840480"/>
              <a:gd name="connsiteX49" fmla="*/ 365612 w 4260050"/>
              <a:gd name="connsiteY49" fmla="*/ 6055220 h 6840480"/>
              <a:gd name="connsiteX50" fmla="*/ 553957 w 4260050"/>
              <a:gd name="connsiteY50" fmla="*/ 6143457 h 6840480"/>
              <a:gd name="connsiteX51" fmla="*/ 553957 w 4260050"/>
              <a:gd name="connsiteY51" fmla="*/ 6187575 h 6840480"/>
              <a:gd name="connsiteX52" fmla="*/ 398849 w 4260050"/>
              <a:gd name="connsiteY52" fmla="*/ 6264781 h 6840480"/>
              <a:gd name="connsiteX53" fmla="*/ 376691 w 4260050"/>
              <a:gd name="connsiteY53" fmla="*/ 6705963 h 6840480"/>
              <a:gd name="connsiteX54" fmla="*/ 299137 w 4260050"/>
              <a:gd name="connsiteY54" fmla="*/ 6827288 h 6840480"/>
              <a:gd name="connsiteX55" fmla="*/ 4247170 w 4260050"/>
              <a:gd name="connsiteY55" fmla="*/ 6840480 h 6840480"/>
              <a:gd name="connsiteX56" fmla="*/ 4260050 w 4260050"/>
              <a:gd name="connsiteY56" fmla="*/ 7904 h 6840480"/>
              <a:gd name="connsiteX0" fmla="*/ 3267282 w 4247170"/>
              <a:gd name="connsiteY0" fmla="*/ 7904 h 6840480"/>
              <a:gd name="connsiteX1" fmla="*/ 232662 w 4247170"/>
              <a:gd name="connsiteY1" fmla="*/ 0 h 6840480"/>
              <a:gd name="connsiteX2" fmla="*/ 0 w 4247170"/>
              <a:gd name="connsiteY2" fmla="*/ 319856 h 6840480"/>
              <a:gd name="connsiteX3" fmla="*/ 88633 w 4247170"/>
              <a:gd name="connsiteY3" fmla="*/ 529418 h 6840480"/>
              <a:gd name="connsiteX4" fmla="*/ 276979 w 4247170"/>
              <a:gd name="connsiteY4" fmla="*/ 452211 h 6840480"/>
              <a:gd name="connsiteX5" fmla="*/ 454245 w 4247170"/>
              <a:gd name="connsiteY5" fmla="*/ 132354 h 6840480"/>
              <a:gd name="connsiteX6" fmla="*/ 476404 w 4247170"/>
              <a:gd name="connsiteY6" fmla="*/ 143383 h 6840480"/>
              <a:gd name="connsiteX7" fmla="*/ 454245 w 4247170"/>
              <a:gd name="connsiteY7" fmla="*/ 397063 h 6840480"/>
              <a:gd name="connsiteX8" fmla="*/ 587195 w 4247170"/>
              <a:gd name="connsiteY8" fmla="*/ 683831 h 6840480"/>
              <a:gd name="connsiteX9" fmla="*/ 376691 w 4247170"/>
              <a:gd name="connsiteY9" fmla="*/ 1191190 h 6840480"/>
              <a:gd name="connsiteX10" fmla="*/ 797699 w 4247170"/>
              <a:gd name="connsiteY10" fmla="*/ 1136042 h 6840480"/>
              <a:gd name="connsiteX11" fmla="*/ 797699 w 4247170"/>
              <a:gd name="connsiteY11" fmla="*/ 1169131 h 6840480"/>
              <a:gd name="connsiteX12" fmla="*/ 276979 w 4247170"/>
              <a:gd name="connsiteY12" fmla="*/ 1466929 h 6840480"/>
              <a:gd name="connsiteX13" fmla="*/ 398849 w 4247170"/>
              <a:gd name="connsiteY13" fmla="*/ 1654431 h 6840480"/>
              <a:gd name="connsiteX14" fmla="*/ 720145 w 4247170"/>
              <a:gd name="connsiteY14" fmla="*/ 1610314 h 6840480"/>
              <a:gd name="connsiteX15" fmla="*/ 720145 w 4247170"/>
              <a:gd name="connsiteY15" fmla="*/ 1621343 h 6840480"/>
              <a:gd name="connsiteX16" fmla="*/ 642591 w 4247170"/>
              <a:gd name="connsiteY16" fmla="*/ 2095613 h 6840480"/>
              <a:gd name="connsiteX17" fmla="*/ 620433 w 4247170"/>
              <a:gd name="connsiteY17" fmla="*/ 2095613 h 6840480"/>
              <a:gd name="connsiteX18" fmla="*/ 210503 w 4247170"/>
              <a:gd name="connsiteY18" fmla="*/ 1742667 h 6840480"/>
              <a:gd name="connsiteX19" fmla="*/ 221583 w 4247170"/>
              <a:gd name="connsiteY19" fmla="*/ 2062525 h 6840480"/>
              <a:gd name="connsiteX20" fmla="*/ 343453 w 4247170"/>
              <a:gd name="connsiteY20" fmla="*/ 2106642 h 6840480"/>
              <a:gd name="connsiteX21" fmla="*/ 343453 w 4247170"/>
              <a:gd name="connsiteY21" fmla="*/ 2128702 h 6840480"/>
              <a:gd name="connsiteX22" fmla="*/ 232662 w 4247170"/>
              <a:gd name="connsiteY22" fmla="*/ 2283115 h 6840480"/>
              <a:gd name="connsiteX23" fmla="*/ 354532 w 4247170"/>
              <a:gd name="connsiteY23" fmla="*/ 2459589 h 6840480"/>
              <a:gd name="connsiteX24" fmla="*/ 587195 w 4247170"/>
              <a:gd name="connsiteY24" fmla="*/ 2481647 h 6840480"/>
              <a:gd name="connsiteX25" fmla="*/ 587195 w 4247170"/>
              <a:gd name="connsiteY25" fmla="*/ 2503706 h 6840480"/>
              <a:gd name="connsiteX26" fmla="*/ 387770 w 4247170"/>
              <a:gd name="connsiteY26" fmla="*/ 2625031 h 6840480"/>
              <a:gd name="connsiteX27" fmla="*/ 409928 w 4247170"/>
              <a:gd name="connsiteY27" fmla="*/ 3000036 h 6840480"/>
              <a:gd name="connsiteX28" fmla="*/ 764461 w 4247170"/>
              <a:gd name="connsiteY28" fmla="*/ 2922829 h 6840480"/>
              <a:gd name="connsiteX29" fmla="*/ 764461 w 4247170"/>
              <a:gd name="connsiteY29" fmla="*/ 2933859 h 6840480"/>
              <a:gd name="connsiteX30" fmla="*/ 409928 w 4247170"/>
              <a:gd name="connsiteY30" fmla="*/ 3176509 h 6840480"/>
              <a:gd name="connsiteX31" fmla="*/ 166188 w 4247170"/>
              <a:gd name="connsiteY31" fmla="*/ 3716957 h 6840480"/>
              <a:gd name="connsiteX32" fmla="*/ 232662 w 4247170"/>
              <a:gd name="connsiteY32" fmla="*/ 4003724 h 6840480"/>
              <a:gd name="connsiteX33" fmla="*/ 487483 w 4247170"/>
              <a:gd name="connsiteY33" fmla="*/ 4102990 h 6840480"/>
              <a:gd name="connsiteX34" fmla="*/ 487483 w 4247170"/>
              <a:gd name="connsiteY34" fmla="*/ 4114019 h 6840480"/>
              <a:gd name="connsiteX35" fmla="*/ 310216 w 4247170"/>
              <a:gd name="connsiteY35" fmla="*/ 4268434 h 6840480"/>
              <a:gd name="connsiteX36" fmla="*/ 398849 w 4247170"/>
              <a:gd name="connsiteY36" fmla="*/ 4455936 h 6840480"/>
              <a:gd name="connsiteX37" fmla="*/ 398849 w 4247170"/>
              <a:gd name="connsiteY37" fmla="*/ 4477995 h 6840480"/>
              <a:gd name="connsiteX38" fmla="*/ 243741 w 4247170"/>
              <a:gd name="connsiteY38" fmla="*/ 4533143 h 6840480"/>
              <a:gd name="connsiteX39" fmla="*/ 332375 w 4247170"/>
              <a:gd name="connsiteY39" fmla="*/ 4775793 h 6840480"/>
              <a:gd name="connsiteX40" fmla="*/ 243741 w 4247170"/>
              <a:gd name="connsiteY40" fmla="*/ 4919176 h 6840480"/>
              <a:gd name="connsiteX41" fmla="*/ 421008 w 4247170"/>
              <a:gd name="connsiteY41" fmla="*/ 5272122 h 6840480"/>
              <a:gd name="connsiteX42" fmla="*/ 598274 w 4247170"/>
              <a:gd name="connsiteY42" fmla="*/ 5360358 h 6840480"/>
              <a:gd name="connsiteX43" fmla="*/ 598274 w 4247170"/>
              <a:gd name="connsiteY43" fmla="*/ 5393447 h 6840480"/>
              <a:gd name="connsiteX44" fmla="*/ 387770 w 4247170"/>
              <a:gd name="connsiteY44" fmla="*/ 5459624 h 6840480"/>
              <a:gd name="connsiteX45" fmla="*/ 365612 w 4247170"/>
              <a:gd name="connsiteY45" fmla="*/ 5757422 h 6840480"/>
              <a:gd name="connsiteX46" fmla="*/ 653670 w 4247170"/>
              <a:gd name="connsiteY46" fmla="*/ 5702275 h 6840480"/>
              <a:gd name="connsiteX47" fmla="*/ 664749 w 4247170"/>
              <a:gd name="connsiteY47" fmla="*/ 5724333 h 6840480"/>
              <a:gd name="connsiteX48" fmla="*/ 509641 w 4247170"/>
              <a:gd name="connsiteY48" fmla="*/ 5812570 h 6840480"/>
              <a:gd name="connsiteX49" fmla="*/ 365612 w 4247170"/>
              <a:gd name="connsiteY49" fmla="*/ 6055220 h 6840480"/>
              <a:gd name="connsiteX50" fmla="*/ 553957 w 4247170"/>
              <a:gd name="connsiteY50" fmla="*/ 6143457 h 6840480"/>
              <a:gd name="connsiteX51" fmla="*/ 553957 w 4247170"/>
              <a:gd name="connsiteY51" fmla="*/ 6187575 h 6840480"/>
              <a:gd name="connsiteX52" fmla="*/ 398849 w 4247170"/>
              <a:gd name="connsiteY52" fmla="*/ 6264781 h 6840480"/>
              <a:gd name="connsiteX53" fmla="*/ 376691 w 4247170"/>
              <a:gd name="connsiteY53" fmla="*/ 6705963 h 6840480"/>
              <a:gd name="connsiteX54" fmla="*/ 299137 w 4247170"/>
              <a:gd name="connsiteY54" fmla="*/ 6827288 h 6840480"/>
              <a:gd name="connsiteX55" fmla="*/ 4247170 w 4247170"/>
              <a:gd name="connsiteY55" fmla="*/ 6840480 h 6840480"/>
              <a:gd name="connsiteX56" fmla="*/ 3267282 w 4247170"/>
              <a:gd name="connsiteY56" fmla="*/ 7904 h 6840480"/>
              <a:gd name="connsiteX0" fmla="*/ 3267282 w 3267282"/>
              <a:gd name="connsiteY0" fmla="*/ 7904 h 6840480"/>
              <a:gd name="connsiteX1" fmla="*/ 232662 w 3267282"/>
              <a:gd name="connsiteY1" fmla="*/ 0 h 6840480"/>
              <a:gd name="connsiteX2" fmla="*/ 0 w 3267282"/>
              <a:gd name="connsiteY2" fmla="*/ 319856 h 6840480"/>
              <a:gd name="connsiteX3" fmla="*/ 88633 w 3267282"/>
              <a:gd name="connsiteY3" fmla="*/ 529418 h 6840480"/>
              <a:gd name="connsiteX4" fmla="*/ 276979 w 3267282"/>
              <a:gd name="connsiteY4" fmla="*/ 452211 h 6840480"/>
              <a:gd name="connsiteX5" fmla="*/ 454245 w 3267282"/>
              <a:gd name="connsiteY5" fmla="*/ 132354 h 6840480"/>
              <a:gd name="connsiteX6" fmla="*/ 476404 w 3267282"/>
              <a:gd name="connsiteY6" fmla="*/ 143383 h 6840480"/>
              <a:gd name="connsiteX7" fmla="*/ 454245 w 3267282"/>
              <a:gd name="connsiteY7" fmla="*/ 397063 h 6840480"/>
              <a:gd name="connsiteX8" fmla="*/ 587195 w 3267282"/>
              <a:gd name="connsiteY8" fmla="*/ 683831 h 6840480"/>
              <a:gd name="connsiteX9" fmla="*/ 376691 w 3267282"/>
              <a:gd name="connsiteY9" fmla="*/ 1191190 h 6840480"/>
              <a:gd name="connsiteX10" fmla="*/ 797699 w 3267282"/>
              <a:gd name="connsiteY10" fmla="*/ 1136042 h 6840480"/>
              <a:gd name="connsiteX11" fmla="*/ 797699 w 3267282"/>
              <a:gd name="connsiteY11" fmla="*/ 1169131 h 6840480"/>
              <a:gd name="connsiteX12" fmla="*/ 276979 w 3267282"/>
              <a:gd name="connsiteY12" fmla="*/ 1466929 h 6840480"/>
              <a:gd name="connsiteX13" fmla="*/ 398849 w 3267282"/>
              <a:gd name="connsiteY13" fmla="*/ 1654431 h 6840480"/>
              <a:gd name="connsiteX14" fmla="*/ 720145 w 3267282"/>
              <a:gd name="connsiteY14" fmla="*/ 1610314 h 6840480"/>
              <a:gd name="connsiteX15" fmla="*/ 720145 w 3267282"/>
              <a:gd name="connsiteY15" fmla="*/ 1621343 h 6840480"/>
              <a:gd name="connsiteX16" fmla="*/ 642591 w 3267282"/>
              <a:gd name="connsiteY16" fmla="*/ 2095613 h 6840480"/>
              <a:gd name="connsiteX17" fmla="*/ 620433 w 3267282"/>
              <a:gd name="connsiteY17" fmla="*/ 2095613 h 6840480"/>
              <a:gd name="connsiteX18" fmla="*/ 210503 w 3267282"/>
              <a:gd name="connsiteY18" fmla="*/ 1742667 h 6840480"/>
              <a:gd name="connsiteX19" fmla="*/ 221583 w 3267282"/>
              <a:gd name="connsiteY19" fmla="*/ 2062525 h 6840480"/>
              <a:gd name="connsiteX20" fmla="*/ 343453 w 3267282"/>
              <a:gd name="connsiteY20" fmla="*/ 2106642 h 6840480"/>
              <a:gd name="connsiteX21" fmla="*/ 343453 w 3267282"/>
              <a:gd name="connsiteY21" fmla="*/ 2128702 h 6840480"/>
              <a:gd name="connsiteX22" fmla="*/ 232662 w 3267282"/>
              <a:gd name="connsiteY22" fmla="*/ 2283115 h 6840480"/>
              <a:gd name="connsiteX23" fmla="*/ 354532 w 3267282"/>
              <a:gd name="connsiteY23" fmla="*/ 2459589 h 6840480"/>
              <a:gd name="connsiteX24" fmla="*/ 587195 w 3267282"/>
              <a:gd name="connsiteY24" fmla="*/ 2481647 h 6840480"/>
              <a:gd name="connsiteX25" fmla="*/ 587195 w 3267282"/>
              <a:gd name="connsiteY25" fmla="*/ 2503706 h 6840480"/>
              <a:gd name="connsiteX26" fmla="*/ 387770 w 3267282"/>
              <a:gd name="connsiteY26" fmla="*/ 2625031 h 6840480"/>
              <a:gd name="connsiteX27" fmla="*/ 409928 w 3267282"/>
              <a:gd name="connsiteY27" fmla="*/ 3000036 h 6840480"/>
              <a:gd name="connsiteX28" fmla="*/ 764461 w 3267282"/>
              <a:gd name="connsiteY28" fmla="*/ 2922829 h 6840480"/>
              <a:gd name="connsiteX29" fmla="*/ 764461 w 3267282"/>
              <a:gd name="connsiteY29" fmla="*/ 2933859 h 6840480"/>
              <a:gd name="connsiteX30" fmla="*/ 409928 w 3267282"/>
              <a:gd name="connsiteY30" fmla="*/ 3176509 h 6840480"/>
              <a:gd name="connsiteX31" fmla="*/ 166188 w 3267282"/>
              <a:gd name="connsiteY31" fmla="*/ 3716957 h 6840480"/>
              <a:gd name="connsiteX32" fmla="*/ 232662 w 3267282"/>
              <a:gd name="connsiteY32" fmla="*/ 4003724 h 6840480"/>
              <a:gd name="connsiteX33" fmla="*/ 487483 w 3267282"/>
              <a:gd name="connsiteY33" fmla="*/ 4102990 h 6840480"/>
              <a:gd name="connsiteX34" fmla="*/ 487483 w 3267282"/>
              <a:gd name="connsiteY34" fmla="*/ 4114019 h 6840480"/>
              <a:gd name="connsiteX35" fmla="*/ 310216 w 3267282"/>
              <a:gd name="connsiteY35" fmla="*/ 4268434 h 6840480"/>
              <a:gd name="connsiteX36" fmla="*/ 398849 w 3267282"/>
              <a:gd name="connsiteY36" fmla="*/ 4455936 h 6840480"/>
              <a:gd name="connsiteX37" fmla="*/ 398849 w 3267282"/>
              <a:gd name="connsiteY37" fmla="*/ 4477995 h 6840480"/>
              <a:gd name="connsiteX38" fmla="*/ 243741 w 3267282"/>
              <a:gd name="connsiteY38" fmla="*/ 4533143 h 6840480"/>
              <a:gd name="connsiteX39" fmla="*/ 332375 w 3267282"/>
              <a:gd name="connsiteY39" fmla="*/ 4775793 h 6840480"/>
              <a:gd name="connsiteX40" fmla="*/ 243741 w 3267282"/>
              <a:gd name="connsiteY40" fmla="*/ 4919176 h 6840480"/>
              <a:gd name="connsiteX41" fmla="*/ 421008 w 3267282"/>
              <a:gd name="connsiteY41" fmla="*/ 5272122 h 6840480"/>
              <a:gd name="connsiteX42" fmla="*/ 598274 w 3267282"/>
              <a:gd name="connsiteY42" fmla="*/ 5360358 h 6840480"/>
              <a:gd name="connsiteX43" fmla="*/ 598274 w 3267282"/>
              <a:gd name="connsiteY43" fmla="*/ 5393447 h 6840480"/>
              <a:gd name="connsiteX44" fmla="*/ 387770 w 3267282"/>
              <a:gd name="connsiteY44" fmla="*/ 5459624 h 6840480"/>
              <a:gd name="connsiteX45" fmla="*/ 365612 w 3267282"/>
              <a:gd name="connsiteY45" fmla="*/ 5757422 h 6840480"/>
              <a:gd name="connsiteX46" fmla="*/ 653670 w 3267282"/>
              <a:gd name="connsiteY46" fmla="*/ 5702275 h 6840480"/>
              <a:gd name="connsiteX47" fmla="*/ 664749 w 3267282"/>
              <a:gd name="connsiteY47" fmla="*/ 5724333 h 6840480"/>
              <a:gd name="connsiteX48" fmla="*/ 509641 w 3267282"/>
              <a:gd name="connsiteY48" fmla="*/ 5812570 h 6840480"/>
              <a:gd name="connsiteX49" fmla="*/ 365612 w 3267282"/>
              <a:gd name="connsiteY49" fmla="*/ 6055220 h 6840480"/>
              <a:gd name="connsiteX50" fmla="*/ 553957 w 3267282"/>
              <a:gd name="connsiteY50" fmla="*/ 6143457 h 6840480"/>
              <a:gd name="connsiteX51" fmla="*/ 553957 w 3267282"/>
              <a:gd name="connsiteY51" fmla="*/ 6187575 h 6840480"/>
              <a:gd name="connsiteX52" fmla="*/ 398849 w 3267282"/>
              <a:gd name="connsiteY52" fmla="*/ 6264781 h 6840480"/>
              <a:gd name="connsiteX53" fmla="*/ 376691 w 3267282"/>
              <a:gd name="connsiteY53" fmla="*/ 6705963 h 6840480"/>
              <a:gd name="connsiteX54" fmla="*/ 299137 w 3267282"/>
              <a:gd name="connsiteY54" fmla="*/ 6827288 h 6840480"/>
              <a:gd name="connsiteX55" fmla="*/ 3267128 w 3267282"/>
              <a:gd name="connsiteY55" fmla="*/ 6840480 h 6840480"/>
              <a:gd name="connsiteX56" fmla="*/ 3267282 w 3267282"/>
              <a:gd name="connsiteY56" fmla="*/ 7904 h 6840480"/>
              <a:gd name="connsiteX0" fmla="*/ 1561756 w 3267128"/>
              <a:gd name="connsiteY0" fmla="*/ 7904 h 6840480"/>
              <a:gd name="connsiteX1" fmla="*/ 232662 w 3267128"/>
              <a:gd name="connsiteY1" fmla="*/ 0 h 6840480"/>
              <a:gd name="connsiteX2" fmla="*/ 0 w 3267128"/>
              <a:gd name="connsiteY2" fmla="*/ 319856 h 6840480"/>
              <a:gd name="connsiteX3" fmla="*/ 88633 w 3267128"/>
              <a:gd name="connsiteY3" fmla="*/ 529418 h 6840480"/>
              <a:gd name="connsiteX4" fmla="*/ 276979 w 3267128"/>
              <a:gd name="connsiteY4" fmla="*/ 452211 h 6840480"/>
              <a:gd name="connsiteX5" fmla="*/ 454245 w 3267128"/>
              <a:gd name="connsiteY5" fmla="*/ 132354 h 6840480"/>
              <a:gd name="connsiteX6" fmla="*/ 476404 w 3267128"/>
              <a:gd name="connsiteY6" fmla="*/ 143383 h 6840480"/>
              <a:gd name="connsiteX7" fmla="*/ 454245 w 3267128"/>
              <a:gd name="connsiteY7" fmla="*/ 397063 h 6840480"/>
              <a:gd name="connsiteX8" fmla="*/ 587195 w 3267128"/>
              <a:gd name="connsiteY8" fmla="*/ 683831 h 6840480"/>
              <a:gd name="connsiteX9" fmla="*/ 376691 w 3267128"/>
              <a:gd name="connsiteY9" fmla="*/ 1191190 h 6840480"/>
              <a:gd name="connsiteX10" fmla="*/ 797699 w 3267128"/>
              <a:gd name="connsiteY10" fmla="*/ 1136042 h 6840480"/>
              <a:gd name="connsiteX11" fmla="*/ 797699 w 3267128"/>
              <a:gd name="connsiteY11" fmla="*/ 1169131 h 6840480"/>
              <a:gd name="connsiteX12" fmla="*/ 276979 w 3267128"/>
              <a:gd name="connsiteY12" fmla="*/ 1466929 h 6840480"/>
              <a:gd name="connsiteX13" fmla="*/ 398849 w 3267128"/>
              <a:gd name="connsiteY13" fmla="*/ 1654431 h 6840480"/>
              <a:gd name="connsiteX14" fmla="*/ 720145 w 3267128"/>
              <a:gd name="connsiteY14" fmla="*/ 1610314 h 6840480"/>
              <a:gd name="connsiteX15" fmla="*/ 720145 w 3267128"/>
              <a:gd name="connsiteY15" fmla="*/ 1621343 h 6840480"/>
              <a:gd name="connsiteX16" fmla="*/ 642591 w 3267128"/>
              <a:gd name="connsiteY16" fmla="*/ 2095613 h 6840480"/>
              <a:gd name="connsiteX17" fmla="*/ 620433 w 3267128"/>
              <a:gd name="connsiteY17" fmla="*/ 2095613 h 6840480"/>
              <a:gd name="connsiteX18" fmla="*/ 210503 w 3267128"/>
              <a:gd name="connsiteY18" fmla="*/ 1742667 h 6840480"/>
              <a:gd name="connsiteX19" fmla="*/ 221583 w 3267128"/>
              <a:gd name="connsiteY19" fmla="*/ 2062525 h 6840480"/>
              <a:gd name="connsiteX20" fmla="*/ 343453 w 3267128"/>
              <a:gd name="connsiteY20" fmla="*/ 2106642 h 6840480"/>
              <a:gd name="connsiteX21" fmla="*/ 343453 w 3267128"/>
              <a:gd name="connsiteY21" fmla="*/ 2128702 h 6840480"/>
              <a:gd name="connsiteX22" fmla="*/ 232662 w 3267128"/>
              <a:gd name="connsiteY22" fmla="*/ 2283115 h 6840480"/>
              <a:gd name="connsiteX23" fmla="*/ 354532 w 3267128"/>
              <a:gd name="connsiteY23" fmla="*/ 2459589 h 6840480"/>
              <a:gd name="connsiteX24" fmla="*/ 587195 w 3267128"/>
              <a:gd name="connsiteY24" fmla="*/ 2481647 h 6840480"/>
              <a:gd name="connsiteX25" fmla="*/ 587195 w 3267128"/>
              <a:gd name="connsiteY25" fmla="*/ 2503706 h 6840480"/>
              <a:gd name="connsiteX26" fmla="*/ 387770 w 3267128"/>
              <a:gd name="connsiteY26" fmla="*/ 2625031 h 6840480"/>
              <a:gd name="connsiteX27" fmla="*/ 409928 w 3267128"/>
              <a:gd name="connsiteY27" fmla="*/ 3000036 h 6840480"/>
              <a:gd name="connsiteX28" fmla="*/ 764461 w 3267128"/>
              <a:gd name="connsiteY28" fmla="*/ 2922829 h 6840480"/>
              <a:gd name="connsiteX29" fmla="*/ 764461 w 3267128"/>
              <a:gd name="connsiteY29" fmla="*/ 2933859 h 6840480"/>
              <a:gd name="connsiteX30" fmla="*/ 409928 w 3267128"/>
              <a:gd name="connsiteY30" fmla="*/ 3176509 h 6840480"/>
              <a:gd name="connsiteX31" fmla="*/ 166188 w 3267128"/>
              <a:gd name="connsiteY31" fmla="*/ 3716957 h 6840480"/>
              <a:gd name="connsiteX32" fmla="*/ 232662 w 3267128"/>
              <a:gd name="connsiteY32" fmla="*/ 4003724 h 6840480"/>
              <a:gd name="connsiteX33" fmla="*/ 487483 w 3267128"/>
              <a:gd name="connsiteY33" fmla="*/ 4102990 h 6840480"/>
              <a:gd name="connsiteX34" fmla="*/ 487483 w 3267128"/>
              <a:gd name="connsiteY34" fmla="*/ 4114019 h 6840480"/>
              <a:gd name="connsiteX35" fmla="*/ 310216 w 3267128"/>
              <a:gd name="connsiteY35" fmla="*/ 4268434 h 6840480"/>
              <a:gd name="connsiteX36" fmla="*/ 398849 w 3267128"/>
              <a:gd name="connsiteY36" fmla="*/ 4455936 h 6840480"/>
              <a:gd name="connsiteX37" fmla="*/ 398849 w 3267128"/>
              <a:gd name="connsiteY37" fmla="*/ 4477995 h 6840480"/>
              <a:gd name="connsiteX38" fmla="*/ 243741 w 3267128"/>
              <a:gd name="connsiteY38" fmla="*/ 4533143 h 6840480"/>
              <a:gd name="connsiteX39" fmla="*/ 332375 w 3267128"/>
              <a:gd name="connsiteY39" fmla="*/ 4775793 h 6840480"/>
              <a:gd name="connsiteX40" fmla="*/ 243741 w 3267128"/>
              <a:gd name="connsiteY40" fmla="*/ 4919176 h 6840480"/>
              <a:gd name="connsiteX41" fmla="*/ 421008 w 3267128"/>
              <a:gd name="connsiteY41" fmla="*/ 5272122 h 6840480"/>
              <a:gd name="connsiteX42" fmla="*/ 598274 w 3267128"/>
              <a:gd name="connsiteY42" fmla="*/ 5360358 h 6840480"/>
              <a:gd name="connsiteX43" fmla="*/ 598274 w 3267128"/>
              <a:gd name="connsiteY43" fmla="*/ 5393447 h 6840480"/>
              <a:gd name="connsiteX44" fmla="*/ 387770 w 3267128"/>
              <a:gd name="connsiteY44" fmla="*/ 5459624 h 6840480"/>
              <a:gd name="connsiteX45" fmla="*/ 365612 w 3267128"/>
              <a:gd name="connsiteY45" fmla="*/ 5757422 h 6840480"/>
              <a:gd name="connsiteX46" fmla="*/ 653670 w 3267128"/>
              <a:gd name="connsiteY46" fmla="*/ 5702275 h 6840480"/>
              <a:gd name="connsiteX47" fmla="*/ 664749 w 3267128"/>
              <a:gd name="connsiteY47" fmla="*/ 5724333 h 6840480"/>
              <a:gd name="connsiteX48" fmla="*/ 509641 w 3267128"/>
              <a:gd name="connsiteY48" fmla="*/ 5812570 h 6840480"/>
              <a:gd name="connsiteX49" fmla="*/ 365612 w 3267128"/>
              <a:gd name="connsiteY49" fmla="*/ 6055220 h 6840480"/>
              <a:gd name="connsiteX50" fmla="*/ 553957 w 3267128"/>
              <a:gd name="connsiteY50" fmla="*/ 6143457 h 6840480"/>
              <a:gd name="connsiteX51" fmla="*/ 553957 w 3267128"/>
              <a:gd name="connsiteY51" fmla="*/ 6187575 h 6840480"/>
              <a:gd name="connsiteX52" fmla="*/ 398849 w 3267128"/>
              <a:gd name="connsiteY52" fmla="*/ 6264781 h 6840480"/>
              <a:gd name="connsiteX53" fmla="*/ 376691 w 3267128"/>
              <a:gd name="connsiteY53" fmla="*/ 6705963 h 6840480"/>
              <a:gd name="connsiteX54" fmla="*/ 299137 w 3267128"/>
              <a:gd name="connsiteY54" fmla="*/ 6827288 h 6840480"/>
              <a:gd name="connsiteX55" fmla="*/ 3267128 w 3267128"/>
              <a:gd name="connsiteY55" fmla="*/ 6840480 h 6840480"/>
              <a:gd name="connsiteX56" fmla="*/ 1561756 w 3267128"/>
              <a:gd name="connsiteY56" fmla="*/ 7904 h 6840480"/>
              <a:gd name="connsiteX0" fmla="*/ 1561756 w 1561756"/>
              <a:gd name="connsiteY0" fmla="*/ 7904 h 6840480"/>
              <a:gd name="connsiteX1" fmla="*/ 232662 w 1561756"/>
              <a:gd name="connsiteY1" fmla="*/ 0 h 6840480"/>
              <a:gd name="connsiteX2" fmla="*/ 0 w 1561756"/>
              <a:gd name="connsiteY2" fmla="*/ 319856 h 6840480"/>
              <a:gd name="connsiteX3" fmla="*/ 88633 w 1561756"/>
              <a:gd name="connsiteY3" fmla="*/ 529418 h 6840480"/>
              <a:gd name="connsiteX4" fmla="*/ 276979 w 1561756"/>
              <a:gd name="connsiteY4" fmla="*/ 452211 h 6840480"/>
              <a:gd name="connsiteX5" fmla="*/ 454245 w 1561756"/>
              <a:gd name="connsiteY5" fmla="*/ 132354 h 6840480"/>
              <a:gd name="connsiteX6" fmla="*/ 476404 w 1561756"/>
              <a:gd name="connsiteY6" fmla="*/ 143383 h 6840480"/>
              <a:gd name="connsiteX7" fmla="*/ 454245 w 1561756"/>
              <a:gd name="connsiteY7" fmla="*/ 397063 h 6840480"/>
              <a:gd name="connsiteX8" fmla="*/ 587195 w 1561756"/>
              <a:gd name="connsiteY8" fmla="*/ 683831 h 6840480"/>
              <a:gd name="connsiteX9" fmla="*/ 376691 w 1561756"/>
              <a:gd name="connsiteY9" fmla="*/ 1191190 h 6840480"/>
              <a:gd name="connsiteX10" fmla="*/ 797699 w 1561756"/>
              <a:gd name="connsiteY10" fmla="*/ 1136042 h 6840480"/>
              <a:gd name="connsiteX11" fmla="*/ 797699 w 1561756"/>
              <a:gd name="connsiteY11" fmla="*/ 1169131 h 6840480"/>
              <a:gd name="connsiteX12" fmla="*/ 276979 w 1561756"/>
              <a:gd name="connsiteY12" fmla="*/ 1466929 h 6840480"/>
              <a:gd name="connsiteX13" fmla="*/ 398849 w 1561756"/>
              <a:gd name="connsiteY13" fmla="*/ 1654431 h 6840480"/>
              <a:gd name="connsiteX14" fmla="*/ 720145 w 1561756"/>
              <a:gd name="connsiteY14" fmla="*/ 1610314 h 6840480"/>
              <a:gd name="connsiteX15" fmla="*/ 720145 w 1561756"/>
              <a:gd name="connsiteY15" fmla="*/ 1621343 h 6840480"/>
              <a:gd name="connsiteX16" fmla="*/ 642591 w 1561756"/>
              <a:gd name="connsiteY16" fmla="*/ 2095613 h 6840480"/>
              <a:gd name="connsiteX17" fmla="*/ 620433 w 1561756"/>
              <a:gd name="connsiteY17" fmla="*/ 2095613 h 6840480"/>
              <a:gd name="connsiteX18" fmla="*/ 210503 w 1561756"/>
              <a:gd name="connsiteY18" fmla="*/ 1742667 h 6840480"/>
              <a:gd name="connsiteX19" fmla="*/ 221583 w 1561756"/>
              <a:gd name="connsiteY19" fmla="*/ 2062525 h 6840480"/>
              <a:gd name="connsiteX20" fmla="*/ 343453 w 1561756"/>
              <a:gd name="connsiteY20" fmla="*/ 2106642 h 6840480"/>
              <a:gd name="connsiteX21" fmla="*/ 343453 w 1561756"/>
              <a:gd name="connsiteY21" fmla="*/ 2128702 h 6840480"/>
              <a:gd name="connsiteX22" fmla="*/ 232662 w 1561756"/>
              <a:gd name="connsiteY22" fmla="*/ 2283115 h 6840480"/>
              <a:gd name="connsiteX23" fmla="*/ 354532 w 1561756"/>
              <a:gd name="connsiteY23" fmla="*/ 2459589 h 6840480"/>
              <a:gd name="connsiteX24" fmla="*/ 587195 w 1561756"/>
              <a:gd name="connsiteY24" fmla="*/ 2481647 h 6840480"/>
              <a:gd name="connsiteX25" fmla="*/ 587195 w 1561756"/>
              <a:gd name="connsiteY25" fmla="*/ 2503706 h 6840480"/>
              <a:gd name="connsiteX26" fmla="*/ 387770 w 1561756"/>
              <a:gd name="connsiteY26" fmla="*/ 2625031 h 6840480"/>
              <a:gd name="connsiteX27" fmla="*/ 409928 w 1561756"/>
              <a:gd name="connsiteY27" fmla="*/ 3000036 h 6840480"/>
              <a:gd name="connsiteX28" fmla="*/ 764461 w 1561756"/>
              <a:gd name="connsiteY28" fmla="*/ 2922829 h 6840480"/>
              <a:gd name="connsiteX29" fmla="*/ 764461 w 1561756"/>
              <a:gd name="connsiteY29" fmla="*/ 2933859 h 6840480"/>
              <a:gd name="connsiteX30" fmla="*/ 409928 w 1561756"/>
              <a:gd name="connsiteY30" fmla="*/ 3176509 h 6840480"/>
              <a:gd name="connsiteX31" fmla="*/ 166188 w 1561756"/>
              <a:gd name="connsiteY31" fmla="*/ 3716957 h 6840480"/>
              <a:gd name="connsiteX32" fmla="*/ 232662 w 1561756"/>
              <a:gd name="connsiteY32" fmla="*/ 4003724 h 6840480"/>
              <a:gd name="connsiteX33" fmla="*/ 487483 w 1561756"/>
              <a:gd name="connsiteY33" fmla="*/ 4102990 h 6840480"/>
              <a:gd name="connsiteX34" fmla="*/ 487483 w 1561756"/>
              <a:gd name="connsiteY34" fmla="*/ 4114019 h 6840480"/>
              <a:gd name="connsiteX35" fmla="*/ 310216 w 1561756"/>
              <a:gd name="connsiteY35" fmla="*/ 4268434 h 6840480"/>
              <a:gd name="connsiteX36" fmla="*/ 398849 w 1561756"/>
              <a:gd name="connsiteY36" fmla="*/ 4455936 h 6840480"/>
              <a:gd name="connsiteX37" fmla="*/ 398849 w 1561756"/>
              <a:gd name="connsiteY37" fmla="*/ 4477995 h 6840480"/>
              <a:gd name="connsiteX38" fmla="*/ 243741 w 1561756"/>
              <a:gd name="connsiteY38" fmla="*/ 4533143 h 6840480"/>
              <a:gd name="connsiteX39" fmla="*/ 332375 w 1561756"/>
              <a:gd name="connsiteY39" fmla="*/ 4775793 h 6840480"/>
              <a:gd name="connsiteX40" fmla="*/ 243741 w 1561756"/>
              <a:gd name="connsiteY40" fmla="*/ 4919176 h 6840480"/>
              <a:gd name="connsiteX41" fmla="*/ 421008 w 1561756"/>
              <a:gd name="connsiteY41" fmla="*/ 5272122 h 6840480"/>
              <a:gd name="connsiteX42" fmla="*/ 598274 w 1561756"/>
              <a:gd name="connsiteY42" fmla="*/ 5360358 h 6840480"/>
              <a:gd name="connsiteX43" fmla="*/ 598274 w 1561756"/>
              <a:gd name="connsiteY43" fmla="*/ 5393447 h 6840480"/>
              <a:gd name="connsiteX44" fmla="*/ 387770 w 1561756"/>
              <a:gd name="connsiteY44" fmla="*/ 5459624 h 6840480"/>
              <a:gd name="connsiteX45" fmla="*/ 365612 w 1561756"/>
              <a:gd name="connsiteY45" fmla="*/ 5757422 h 6840480"/>
              <a:gd name="connsiteX46" fmla="*/ 653670 w 1561756"/>
              <a:gd name="connsiteY46" fmla="*/ 5702275 h 6840480"/>
              <a:gd name="connsiteX47" fmla="*/ 664749 w 1561756"/>
              <a:gd name="connsiteY47" fmla="*/ 5724333 h 6840480"/>
              <a:gd name="connsiteX48" fmla="*/ 509641 w 1561756"/>
              <a:gd name="connsiteY48" fmla="*/ 5812570 h 6840480"/>
              <a:gd name="connsiteX49" fmla="*/ 365612 w 1561756"/>
              <a:gd name="connsiteY49" fmla="*/ 6055220 h 6840480"/>
              <a:gd name="connsiteX50" fmla="*/ 553957 w 1561756"/>
              <a:gd name="connsiteY50" fmla="*/ 6143457 h 6840480"/>
              <a:gd name="connsiteX51" fmla="*/ 553957 w 1561756"/>
              <a:gd name="connsiteY51" fmla="*/ 6187575 h 6840480"/>
              <a:gd name="connsiteX52" fmla="*/ 398849 w 1561756"/>
              <a:gd name="connsiteY52" fmla="*/ 6264781 h 6840480"/>
              <a:gd name="connsiteX53" fmla="*/ 376691 w 1561756"/>
              <a:gd name="connsiteY53" fmla="*/ 6705963 h 6840480"/>
              <a:gd name="connsiteX54" fmla="*/ 299137 w 1561756"/>
              <a:gd name="connsiteY54" fmla="*/ 6827288 h 6840480"/>
              <a:gd name="connsiteX55" fmla="*/ 1548874 w 1561756"/>
              <a:gd name="connsiteY55" fmla="*/ 6840480 h 6840480"/>
              <a:gd name="connsiteX56" fmla="*/ 1561756 w 1561756"/>
              <a:gd name="connsiteY56" fmla="*/ 7904 h 684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61756" h="6840480">
                <a:moveTo>
                  <a:pt x="1561756" y="7904"/>
                </a:moveTo>
                <a:lnTo>
                  <a:pt x="232662" y="0"/>
                </a:lnTo>
                <a:lnTo>
                  <a:pt x="0" y="319856"/>
                </a:lnTo>
                <a:lnTo>
                  <a:pt x="88633" y="529418"/>
                </a:lnTo>
                <a:lnTo>
                  <a:pt x="276979" y="452211"/>
                </a:lnTo>
                <a:lnTo>
                  <a:pt x="454245" y="132354"/>
                </a:lnTo>
                <a:lnTo>
                  <a:pt x="476404" y="143383"/>
                </a:lnTo>
                <a:lnTo>
                  <a:pt x="454245" y="397063"/>
                </a:lnTo>
                <a:lnTo>
                  <a:pt x="587195" y="683831"/>
                </a:lnTo>
                <a:lnTo>
                  <a:pt x="376691" y="1191190"/>
                </a:lnTo>
                <a:lnTo>
                  <a:pt x="797699" y="1136042"/>
                </a:lnTo>
                <a:lnTo>
                  <a:pt x="797699" y="1169131"/>
                </a:lnTo>
                <a:lnTo>
                  <a:pt x="276979" y="1466929"/>
                </a:lnTo>
                <a:lnTo>
                  <a:pt x="398849" y="1654431"/>
                </a:lnTo>
                <a:lnTo>
                  <a:pt x="720145" y="1610314"/>
                </a:lnTo>
                <a:lnTo>
                  <a:pt x="720145" y="1621343"/>
                </a:lnTo>
                <a:lnTo>
                  <a:pt x="642591" y="2095613"/>
                </a:lnTo>
                <a:lnTo>
                  <a:pt x="620433" y="2095613"/>
                </a:lnTo>
                <a:lnTo>
                  <a:pt x="210503" y="1742667"/>
                </a:lnTo>
                <a:lnTo>
                  <a:pt x="221583" y="2062525"/>
                </a:lnTo>
                <a:lnTo>
                  <a:pt x="343453" y="2106642"/>
                </a:lnTo>
                <a:lnTo>
                  <a:pt x="343453" y="2128702"/>
                </a:lnTo>
                <a:lnTo>
                  <a:pt x="232662" y="2283115"/>
                </a:lnTo>
                <a:lnTo>
                  <a:pt x="354532" y="2459589"/>
                </a:lnTo>
                <a:lnTo>
                  <a:pt x="587195" y="2481647"/>
                </a:lnTo>
                <a:lnTo>
                  <a:pt x="587195" y="2503706"/>
                </a:lnTo>
                <a:lnTo>
                  <a:pt x="387770" y="2625031"/>
                </a:lnTo>
                <a:lnTo>
                  <a:pt x="409928" y="3000036"/>
                </a:lnTo>
                <a:lnTo>
                  <a:pt x="764461" y="2922829"/>
                </a:lnTo>
                <a:lnTo>
                  <a:pt x="764461" y="2933859"/>
                </a:lnTo>
                <a:lnTo>
                  <a:pt x="409928" y="3176509"/>
                </a:lnTo>
                <a:lnTo>
                  <a:pt x="166188" y="3716957"/>
                </a:lnTo>
                <a:lnTo>
                  <a:pt x="232662" y="4003724"/>
                </a:lnTo>
                <a:lnTo>
                  <a:pt x="487483" y="4102990"/>
                </a:lnTo>
                <a:lnTo>
                  <a:pt x="487483" y="4114019"/>
                </a:lnTo>
                <a:lnTo>
                  <a:pt x="310216" y="4268434"/>
                </a:lnTo>
                <a:lnTo>
                  <a:pt x="398849" y="4455936"/>
                </a:lnTo>
                <a:lnTo>
                  <a:pt x="398849" y="4477995"/>
                </a:lnTo>
                <a:lnTo>
                  <a:pt x="243741" y="4533143"/>
                </a:lnTo>
                <a:lnTo>
                  <a:pt x="332375" y="4775793"/>
                </a:lnTo>
                <a:lnTo>
                  <a:pt x="243741" y="4919176"/>
                </a:lnTo>
                <a:lnTo>
                  <a:pt x="421008" y="5272122"/>
                </a:lnTo>
                <a:lnTo>
                  <a:pt x="598274" y="5360358"/>
                </a:lnTo>
                <a:lnTo>
                  <a:pt x="598274" y="5393447"/>
                </a:lnTo>
                <a:lnTo>
                  <a:pt x="387770" y="5459624"/>
                </a:lnTo>
                <a:lnTo>
                  <a:pt x="365612" y="5757422"/>
                </a:lnTo>
                <a:lnTo>
                  <a:pt x="653670" y="5702275"/>
                </a:lnTo>
                <a:lnTo>
                  <a:pt x="664749" y="5724333"/>
                </a:lnTo>
                <a:lnTo>
                  <a:pt x="509641" y="5812570"/>
                </a:lnTo>
                <a:lnTo>
                  <a:pt x="365612" y="6055220"/>
                </a:lnTo>
                <a:lnTo>
                  <a:pt x="553957" y="6143457"/>
                </a:lnTo>
                <a:lnTo>
                  <a:pt x="553957" y="6187575"/>
                </a:lnTo>
                <a:lnTo>
                  <a:pt x="398849" y="6264781"/>
                </a:lnTo>
                <a:lnTo>
                  <a:pt x="376691" y="6705963"/>
                </a:lnTo>
                <a:lnTo>
                  <a:pt x="299137" y="6827288"/>
                </a:lnTo>
                <a:lnTo>
                  <a:pt x="1548874" y="6840480"/>
                </a:lnTo>
                <a:cubicBezTo>
                  <a:pt x="1548875" y="4567673"/>
                  <a:pt x="1561755" y="2280712"/>
                  <a:pt x="1561756" y="7904"/>
                </a:cubicBezTo>
                <a:close/>
              </a:path>
            </a:pathLst>
          </a:custGeom>
          <a:solidFill>
            <a:srgbClr val="A9E5FB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739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disjonell tekstmal - sa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99FA7E92-A756-5146-BD7E-AB65492CC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30472" y="0"/>
            <a:ext cx="831578" cy="687206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BDEFB048-2689-2C45-85D7-063367C40C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9268" y="162000"/>
            <a:ext cx="1457452" cy="11485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AAA80ED-DEF9-C54D-BE62-5ACB4187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642726"/>
            <a:ext cx="9000000" cy="1205890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DE9FC76-DD71-3E40-987D-4C5245194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940385"/>
            <a:ext cx="10260000" cy="44089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7EDE670-9C4C-B14C-B705-13904BBF72E3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920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i kystlinje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1515" y="-51515"/>
            <a:ext cx="8783153" cy="694815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680125" h="6858000">
                <a:moveTo>
                  <a:pt x="12881" y="0"/>
                </a:moveTo>
                <a:lnTo>
                  <a:pt x="8115088" y="17520"/>
                </a:lnTo>
                <a:lnTo>
                  <a:pt x="7882426" y="337376"/>
                </a:lnTo>
                <a:lnTo>
                  <a:pt x="7971059" y="546938"/>
                </a:lnTo>
                <a:lnTo>
                  <a:pt x="8159405" y="469731"/>
                </a:lnTo>
                <a:lnTo>
                  <a:pt x="8336671" y="149874"/>
                </a:lnTo>
                <a:lnTo>
                  <a:pt x="8358830" y="160903"/>
                </a:lnTo>
                <a:lnTo>
                  <a:pt x="8336671" y="414583"/>
                </a:lnTo>
                <a:lnTo>
                  <a:pt x="8469621" y="701351"/>
                </a:lnTo>
                <a:lnTo>
                  <a:pt x="8259117" y="1208710"/>
                </a:lnTo>
                <a:lnTo>
                  <a:pt x="8680125" y="1153562"/>
                </a:lnTo>
                <a:lnTo>
                  <a:pt x="8680125" y="1186651"/>
                </a:lnTo>
                <a:lnTo>
                  <a:pt x="8159405" y="1484449"/>
                </a:lnTo>
                <a:lnTo>
                  <a:pt x="8281275" y="1671951"/>
                </a:lnTo>
                <a:lnTo>
                  <a:pt x="8602571" y="1627834"/>
                </a:lnTo>
                <a:lnTo>
                  <a:pt x="8602571" y="1638863"/>
                </a:lnTo>
                <a:lnTo>
                  <a:pt x="8525017" y="2113133"/>
                </a:lnTo>
                <a:lnTo>
                  <a:pt x="8502859" y="2113133"/>
                </a:lnTo>
                <a:lnTo>
                  <a:pt x="8092929" y="1760187"/>
                </a:lnTo>
                <a:lnTo>
                  <a:pt x="8104009" y="2080045"/>
                </a:lnTo>
                <a:lnTo>
                  <a:pt x="8225879" y="2124162"/>
                </a:lnTo>
                <a:lnTo>
                  <a:pt x="8225879" y="2146222"/>
                </a:lnTo>
                <a:lnTo>
                  <a:pt x="8115088" y="2300635"/>
                </a:lnTo>
                <a:lnTo>
                  <a:pt x="8236958" y="2477109"/>
                </a:lnTo>
                <a:lnTo>
                  <a:pt x="8469621" y="2499167"/>
                </a:lnTo>
                <a:lnTo>
                  <a:pt x="8469621" y="2521226"/>
                </a:lnTo>
                <a:lnTo>
                  <a:pt x="8270196" y="2642551"/>
                </a:lnTo>
                <a:lnTo>
                  <a:pt x="8292354" y="3017556"/>
                </a:lnTo>
                <a:lnTo>
                  <a:pt x="8646887" y="2940349"/>
                </a:lnTo>
                <a:lnTo>
                  <a:pt x="8646887" y="2951379"/>
                </a:lnTo>
                <a:lnTo>
                  <a:pt x="8292354" y="3194029"/>
                </a:lnTo>
                <a:lnTo>
                  <a:pt x="8048614" y="3734477"/>
                </a:lnTo>
                <a:lnTo>
                  <a:pt x="8115088" y="4021244"/>
                </a:lnTo>
                <a:lnTo>
                  <a:pt x="8369909" y="4120510"/>
                </a:lnTo>
                <a:lnTo>
                  <a:pt x="8369909" y="4131539"/>
                </a:lnTo>
                <a:lnTo>
                  <a:pt x="8192642" y="4285954"/>
                </a:lnTo>
                <a:lnTo>
                  <a:pt x="8281275" y="4473456"/>
                </a:lnTo>
                <a:lnTo>
                  <a:pt x="8281275" y="4495515"/>
                </a:lnTo>
                <a:lnTo>
                  <a:pt x="8126167" y="4550663"/>
                </a:lnTo>
                <a:lnTo>
                  <a:pt x="8214801" y="4793313"/>
                </a:lnTo>
                <a:lnTo>
                  <a:pt x="8126167" y="4936696"/>
                </a:lnTo>
                <a:lnTo>
                  <a:pt x="8303434" y="5289642"/>
                </a:lnTo>
                <a:lnTo>
                  <a:pt x="8480700" y="5377878"/>
                </a:lnTo>
                <a:lnTo>
                  <a:pt x="8480700" y="5410967"/>
                </a:lnTo>
                <a:lnTo>
                  <a:pt x="8270196" y="5477144"/>
                </a:lnTo>
                <a:lnTo>
                  <a:pt x="8248038" y="5774942"/>
                </a:lnTo>
                <a:lnTo>
                  <a:pt x="8536096" y="5719795"/>
                </a:lnTo>
                <a:lnTo>
                  <a:pt x="8547175" y="5741853"/>
                </a:lnTo>
                <a:lnTo>
                  <a:pt x="8392067" y="5830090"/>
                </a:lnTo>
                <a:lnTo>
                  <a:pt x="8248038" y="6072740"/>
                </a:lnTo>
                <a:lnTo>
                  <a:pt x="8436383" y="6160977"/>
                </a:lnTo>
                <a:lnTo>
                  <a:pt x="8436383" y="6205095"/>
                </a:lnTo>
                <a:lnTo>
                  <a:pt x="8281275" y="6282301"/>
                </a:lnTo>
                <a:lnTo>
                  <a:pt x="8259117" y="6723483"/>
                </a:lnTo>
                <a:lnTo>
                  <a:pt x="8181563" y="6844808"/>
                </a:lnTo>
                <a:lnTo>
                  <a:pt x="0" y="6858000"/>
                </a:lnTo>
                <a:cubicBezTo>
                  <a:pt x="1" y="4585193"/>
                  <a:pt x="12880" y="2272808"/>
                  <a:pt x="128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759CBE4-5620-FD4F-BDE2-745D102A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177" y="1703160"/>
            <a:ext cx="2897750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8B011E4-CC1C-5847-A86C-046313DFA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2177" y="3214888"/>
            <a:ext cx="2897750" cy="32313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7298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i kystlinje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1515" y="-51515"/>
            <a:ext cx="8783153" cy="694815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680125" h="6858000">
                <a:moveTo>
                  <a:pt x="12881" y="0"/>
                </a:moveTo>
                <a:lnTo>
                  <a:pt x="8115088" y="17520"/>
                </a:lnTo>
                <a:lnTo>
                  <a:pt x="7882426" y="337376"/>
                </a:lnTo>
                <a:lnTo>
                  <a:pt x="7971059" y="546938"/>
                </a:lnTo>
                <a:lnTo>
                  <a:pt x="8159405" y="469731"/>
                </a:lnTo>
                <a:lnTo>
                  <a:pt x="8336671" y="149874"/>
                </a:lnTo>
                <a:lnTo>
                  <a:pt x="8358830" y="160903"/>
                </a:lnTo>
                <a:lnTo>
                  <a:pt x="8336671" y="414583"/>
                </a:lnTo>
                <a:lnTo>
                  <a:pt x="8469621" y="701351"/>
                </a:lnTo>
                <a:lnTo>
                  <a:pt x="8259117" y="1208710"/>
                </a:lnTo>
                <a:lnTo>
                  <a:pt x="8680125" y="1153562"/>
                </a:lnTo>
                <a:lnTo>
                  <a:pt x="8680125" y="1186651"/>
                </a:lnTo>
                <a:lnTo>
                  <a:pt x="8159405" y="1484449"/>
                </a:lnTo>
                <a:lnTo>
                  <a:pt x="8281275" y="1671951"/>
                </a:lnTo>
                <a:lnTo>
                  <a:pt x="8602571" y="1627834"/>
                </a:lnTo>
                <a:lnTo>
                  <a:pt x="8602571" y="1638863"/>
                </a:lnTo>
                <a:lnTo>
                  <a:pt x="8525017" y="2113133"/>
                </a:lnTo>
                <a:lnTo>
                  <a:pt x="8502859" y="2113133"/>
                </a:lnTo>
                <a:lnTo>
                  <a:pt x="8092929" y="1760187"/>
                </a:lnTo>
                <a:lnTo>
                  <a:pt x="8104009" y="2080045"/>
                </a:lnTo>
                <a:lnTo>
                  <a:pt x="8225879" y="2124162"/>
                </a:lnTo>
                <a:lnTo>
                  <a:pt x="8225879" y="2146222"/>
                </a:lnTo>
                <a:lnTo>
                  <a:pt x="8115088" y="2300635"/>
                </a:lnTo>
                <a:lnTo>
                  <a:pt x="8236958" y="2477109"/>
                </a:lnTo>
                <a:lnTo>
                  <a:pt x="8469621" y="2499167"/>
                </a:lnTo>
                <a:lnTo>
                  <a:pt x="8469621" y="2521226"/>
                </a:lnTo>
                <a:lnTo>
                  <a:pt x="8270196" y="2642551"/>
                </a:lnTo>
                <a:lnTo>
                  <a:pt x="8292354" y="3017556"/>
                </a:lnTo>
                <a:lnTo>
                  <a:pt x="8646887" y="2940349"/>
                </a:lnTo>
                <a:lnTo>
                  <a:pt x="8646887" y="2951379"/>
                </a:lnTo>
                <a:lnTo>
                  <a:pt x="8292354" y="3194029"/>
                </a:lnTo>
                <a:lnTo>
                  <a:pt x="8048614" y="3734477"/>
                </a:lnTo>
                <a:lnTo>
                  <a:pt x="8115088" y="4021244"/>
                </a:lnTo>
                <a:lnTo>
                  <a:pt x="8369909" y="4120510"/>
                </a:lnTo>
                <a:lnTo>
                  <a:pt x="8369909" y="4131539"/>
                </a:lnTo>
                <a:lnTo>
                  <a:pt x="8192642" y="4285954"/>
                </a:lnTo>
                <a:lnTo>
                  <a:pt x="8281275" y="4473456"/>
                </a:lnTo>
                <a:lnTo>
                  <a:pt x="8281275" y="4495515"/>
                </a:lnTo>
                <a:lnTo>
                  <a:pt x="8126167" y="4550663"/>
                </a:lnTo>
                <a:lnTo>
                  <a:pt x="8214801" y="4793313"/>
                </a:lnTo>
                <a:lnTo>
                  <a:pt x="8126167" y="4936696"/>
                </a:lnTo>
                <a:lnTo>
                  <a:pt x="8303434" y="5289642"/>
                </a:lnTo>
                <a:lnTo>
                  <a:pt x="8480700" y="5377878"/>
                </a:lnTo>
                <a:lnTo>
                  <a:pt x="8480700" y="5410967"/>
                </a:lnTo>
                <a:lnTo>
                  <a:pt x="8270196" y="5477144"/>
                </a:lnTo>
                <a:lnTo>
                  <a:pt x="8248038" y="5774942"/>
                </a:lnTo>
                <a:lnTo>
                  <a:pt x="8536096" y="5719795"/>
                </a:lnTo>
                <a:lnTo>
                  <a:pt x="8547175" y="5741853"/>
                </a:lnTo>
                <a:lnTo>
                  <a:pt x="8392067" y="5830090"/>
                </a:lnTo>
                <a:lnTo>
                  <a:pt x="8248038" y="6072740"/>
                </a:lnTo>
                <a:lnTo>
                  <a:pt x="8436383" y="6160977"/>
                </a:lnTo>
                <a:lnTo>
                  <a:pt x="8436383" y="6205095"/>
                </a:lnTo>
                <a:lnTo>
                  <a:pt x="8281275" y="6282301"/>
                </a:lnTo>
                <a:lnTo>
                  <a:pt x="8259117" y="6723483"/>
                </a:lnTo>
                <a:lnTo>
                  <a:pt x="8181563" y="6844808"/>
                </a:lnTo>
                <a:lnTo>
                  <a:pt x="0" y="6858000"/>
                </a:lnTo>
                <a:cubicBezTo>
                  <a:pt x="1" y="4585193"/>
                  <a:pt x="12880" y="2272808"/>
                  <a:pt x="128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759CBE4-5620-FD4F-BDE2-745D102A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177" y="1703160"/>
            <a:ext cx="2897750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8B011E4-CC1C-5847-A86C-046313DFA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2177" y="3214888"/>
            <a:ext cx="2897750" cy="32313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879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i kystlinje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8481" y="-38637"/>
            <a:ext cx="6310255" cy="6935275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2443891 w 8680125"/>
              <a:gd name="connsiteY0" fmla="*/ 0 h 6845289"/>
              <a:gd name="connsiteX1" fmla="*/ 8115088 w 8680125"/>
              <a:gd name="connsiteY1" fmla="*/ 4809 h 6845289"/>
              <a:gd name="connsiteX2" fmla="*/ 7882426 w 8680125"/>
              <a:gd name="connsiteY2" fmla="*/ 324665 h 6845289"/>
              <a:gd name="connsiteX3" fmla="*/ 7971059 w 8680125"/>
              <a:gd name="connsiteY3" fmla="*/ 534227 h 6845289"/>
              <a:gd name="connsiteX4" fmla="*/ 8159405 w 8680125"/>
              <a:gd name="connsiteY4" fmla="*/ 457020 h 6845289"/>
              <a:gd name="connsiteX5" fmla="*/ 8336671 w 8680125"/>
              <a:gd name="connsiteY5" fmla="*/ 137163 h 6845289"/>
              <a:gd name="connsiteX6" fmla="*/ 8358830 w 8680125"/>
              <a:gd name="connsiteY6" fmla="*/ 148192 h 6845289"/>
              <a:gd name="connsiteX7" fmla="*/ 8336671 w 8680125"/>
              <a:gd name="connsiteY7" fmla="*/ 401872 h 6845289"/>
              <a:gd name="connsiteX8" fmla="*/ 8469621 w 8680125"/>
              <a:gd name="connsiteY8" fmla="*/ 688640 h 6845289"/>
              <a:gd name="connsiteX9" fmla="*/ 8259117 w 8680125"/>
              <a:gd name="connsiteY9" fmla="*/ 1195999 h 6845289"/>
              <a:gd name="connsiteX10" fmla="*/ 8680125 w 8680125"/>
              <a:gd name="connsiteY10" fmla="*/ 1140851 h 6845289"/>
              <a:gd name="connsiteX11" fmla="*/ 8680125 w 8680125"/>
              <a:gd name="connsiteY11" fmla="*/ 1173940 h 6845289"/>
              <a:gd name="connsiteX12" fmla="*/ 8159405 w 8680125"/>
              <a:gd name="connsiteY12" fmla="*/ 1471738 h 6845289"/>
              <a:gd name="connsiteX13" fmla="*/ 8281275 w 8680125"/>
              <a:gd name="connsiteY13" fmla="*/ 1659240 h 6845289"/>
              <a:gd name="connsiteX14" fmla="*/ 8602571 w 8680125"/>
              <a:gd name="connsiteY14" fmla="*/ 1615123 h 6845289"/>
              <a:gd name="connsiteX15" fmla="*/ 8602571 w 8680125"/>
              <a:gd name="connsiteY15" fmla="*/ 1626152 h 6845289"/>
              <a:gd name="connsiteX16" fmla="*/ 8525017 w 8680125"/>
              <a:gd name="connsiteY16" fmla="*/ 2100422 h 6845289"/>
              <a:gd name="connsiteX17" fmla="*/ 8502859 w 8680125"/>
              <a:gd name="connsiteY17" fmla="*/ 2100422 h 6845289"/>
              <a:gd name="connsiteX18" fmla="*/ 8092929 w 8680125"/>
              <a:gd name="connsiteY18" fmla="*/ 1747476 h 6845289"/>
              <a:gd name="connsiteX19" fmla="*/ 8104009 w 8680125"/>
              <a:gd name="connsiteY19" fmla="*/ 2067334 h 6845289"/>
              <a:gd name="connsiteX20" fmla="*/ 8225879 w 8680125"/>
              <a:gd name="connsiteY20" fmla="*/ 2111451 h 6845289"/>
              <a:gd name="connsiteX21" fmla="*/ 8225879 w 8680125"/>
              <a:gd name="connsiteY21" fmla="*/ 2133511 h 6845289"/>
              <a:gd name="connsiteX22" fmla="*/ 8115088 w 8680125"/>
              <a:gd name="connsiteY22" fmla="*/ 2287924 h 6845289"/>
              <a:gd name="connsiteX23" fmla="*/ 8236958 w 8680125"/>
              <a:gd name="connsiteY23" fmla="*/ 2464398 h 6845289"/>
              <a:gd name="connsiteX24" fmla="*/ 8469621 w 8680125"/>
              <a:gd name="connsiteY24" fmla="*/ 2486456 h 6845289"/>
              <a:gd name="connsiteX25" fmla="*/ 8469621 w 8680125"/>
              <a:gd name="connsiteY25" fmla="*/ 2508515 h 6845289"/>
              <a:gd name="connsiteX26" fmla="*/ 8270196 w 8680125"/>
              <a:gd name="connsiteY26" fmla="*/ 2629840 h 6845289"/>
              <a:gd name="connsiteX27" fmla="*/ 8292354 w 8680125"/>
              <a:gd name="connsiteY27" fmla="*/ 3004845 h 6845289"/>
              <a:gd name="connsiteX28" fmla="*/ 8646887 w 8680125"/>
              <a:gd name="connsiteY28" fmla="*/ 2927638 h 6845289"/>
              <a:gd name="connsiteX29" fmla="*/ 8646887 w 8680125"/>
              <a:gd name="connsiteY29" fmla="*/ 2938668 h 6845289"/>
              <a:gd name="connsiteX30" fmla="*/ 8292354 w 8680125"/>
              <a:gd name="connsiteY30" fmla="*/ 3181318 h 6845289"/>
              <a:gd name="connsiteX31" fmla="*/ 8048614 w 8680125"/>
              <a:gd name="connsiteY31" fmla="*/ 3721766 h 6845289"/>
              <a:gd name="connsiteX32" fmla="*/ 8115088 w 8680125"/>
              <a:gd name="connsiteY32" fmla="*/ 4008533 h 6845289"/>
              <a:gd name="connsiteX33" fmla="*/ 8369909 w 8680125"/>
              <a:gd name="connsiteY33" fmla="*/ 4107799 h 6845289"/>
              <a:gd name="connsiteX34" fmla="*/ 8369909 w 8680125"/>
              <a:gd name="connsiteY34" fmla="*/ 4118828 h 6845289"/>
              <a:gd name="connsiteX35" fmla="*/ 8192642 w 8680125"/>
              <a:gd name="connsiteY35" fmla="*/ 4273243 h 6845289"/>
              <a:gd name="connsiteX36" fmla="*/ 8281275 w 8680125"/>
              <a:gd name="connsiteY36" fmla="*/ 4460745 h 6845289"/>
              <a:gd name="connsiteX37" fmla="*/ 8281275 w 8680125"/>
              <a:gd name="connsiteY37" fmla="*/ 4482804 h 6845289"/>
              <a:gd name="connsiteX38" fmla="*/ 8126167 w 8680125"/>
              <a:gd name="connsiteY38" fmla="*/ 4537952 h 6845289"/>
              <a:gd name="connsiteX39" fmla="*/ 8214801 w 8680125"/>
              <a:gd name="connsiteY39" fmla="*/ 4780602 h 6845289"/>
              <a:gd name="connsiteX40" fmla="*/ 8126167 w 8680125"/>
              <a:gd name="connsiteY40" fmla="*/ 4923985 h 6845289"/>
              <a:gd name="connsiteX41" fmla="*/ 8303434 w 8680125"/>
              <a:gd name="connsiteY41" fmla="*/ 5276931 h 6845289"/>
              <a:gd name="connsiteX42" fmla="*/ 8480700 w 8680125"/>
              <a:gd name="connsiteY42" fmla="*/ 5365167 h 6845289"/>
              <a:gd name="connsiteX43" fmla="*/ 8480700 w 8680125"/>
              <a:gd name="connsiteY43" fmla="*/ 5398256 h 6845289"/>
              <a:gd name="connsiteX44" fmla="*/ 8270196 w 8680125"/>
              <a:gd name="connsiteY44" fmla="*/ 5464433 h 6845289"/>
              <a:gd name="connsiteX45" fmla="*/ 8248038 w 8680125"/>
              <a:gd name="connsiteY45" fmla="*/ 5762231 h 6845289"/>
              <a:gd name="connsiteX46" fmla="*/ 8536096 w 8680125"/>
              <a:gd name="connsiteY46" fmla="*/ 5707084 h 6845289"/>
              <a:gd name="connsiteX47" fmla="*/ 8547175 w 8680125"/>
              <a:gd name="connsiteY47" fmla="*/ 5729142 h 6845289"/>
              <a:gd name="connsiteX48" fmla="*/ 8392067 w 8680125"/>
              <a:gd name="connsiteY48" fmla="*/ 5817379 h 6845289"/>
              <a:gd name="connsiteX49" fmla="*/ 8248038 w 8680125"/>
              <a:gd name="connsiteY49" fmla="*/ 6060029 h 6845289"/>
              <a:gd name="connsiteX50" fmla="*/ 8436383 w 8680125"/>
              <a:gd name="connsiteY50" fmla="*/ 6148266 h 6845289"/>
              <a:gd name="connsiteX51" fmla="*/ 8436383 w 8680125"/>
              <a:gd name="connsiteY51" fmla="*/ 6192384 h 6845289"/>
              <a:gd name="connsiteX52" fmla="*/ 8281275 w 8680125"/>
              <a:gd name="connsiteY52" fmla="*/ 6269590 h 6845289"/>
              <a:gd name="connsiteX53" fmla="*/ 8259117 w 8680125"/>
              <a:gd name="connsiteY53" fmla="*/ 6710772 h 6845289"/>
              <a:gd name="connsiteX54" fmla="*/ 8181563 w 8680125"/>
              <a:gd name="connsiteY54" fmla="*/ 6832097 h 6845289"/>
              <a:gd name="connsiteX55" fmla="*/ 0 w 8680125"/>
              <a:gd name="connsiteY55" fmla="*/ 6845289 h 6845289"/>
              <a:gd name="connsiteX56" fmla="*/ 2443891 w 8680125"/>
              <a:gd name="connsiteY56" fmla="*/ 0 h 6845289"/>
              <a:gd name="connsiteX0" fmla="*/ 1 w 6236235"/>
              <a:gd name="connsiteY0" fmla="*/ 0 h 6845289"/>
              <a:gd name="connsiteX1" fmla="*/ 5671198 w 6236235"/>
              <a:gd name="connsiteY1" fmla="*/ 4809 h 6845289"/>
              <a:gd name="connsiteX2" fmla="*/ 5438536 w 6236235"/>
              <a:gd name="connsiteY2" fmla="*/ 324665 h 6845289"/>
              <a:gd name="connsiteX3" fmla="*/ 5527169 w 6236235"/>
              <a:gd name="connsiteY3" fmla="*/ 534227 h 6845289"/>
              <a:gd name="connsiteX4" fmla="*/ 5715515 w 6236235"/>
              <a:gd name="connsiteY4" fmla="*/ 457020 h 6845289"/>
              <a:gd name="connsiteX5" fmla="*/ 5892781 w 6236235"/>
              <a:gd name="connsiteY5" fmla="*/ 137163 h 6845289"/>
              <a:gd name="connsiteX6" fmla="*/ 5914940 w 6236235"/>
              <a:gd name="connsiteY6" fmla="*/ 148192 h 6845289"/>
              <a:gd name="connsiteX7" fmla="*/ 5892781 w 6236235"/>
              <a:gd name="connsiteY7" fmla="*/ 401872 h 6845289"/>
              <a:gd name="connsiteX8" fmla="*/ 6025731 w 6236235"/>
              <a:gd name="connsiteY8" fmla="*/ 688640 h 6845289"/>
              <a:gd name="connsiteX9" fmla="*/ 5815227 w 6236235"/>
              <a:gd name="connsiteY9" fmla="*/ 1195999 h 6845289"/>
              <a:gd name="connsiteX10" fmla="*/ 6236235 w 6236235"/>
              <a:gd name="connsiteY10" fmla="*/ 1140851 h 6845289"/>
              <a:gd name="connsiteX11" fmla="*/ 6236235 w 6236235"/>
              <a:gd name="connsiteY11" fmla="*/ 1173940 h 6845289"/>
              <a:gd name="connsiteX12" fmla="*/ 5715515 w 6236235"/>
              <a:gd name="connsiteY12" fmla="*/ 1471738 h 6845289"/>
              <a:gd name="connsiteX13" fmla="*/ 5837385 w 6236235"/>
              <a:gd name="connsiteY13" fmla="*/ 1659240 h 6845289"/>
              <a:gd name="connsiteX14" fmla="*/ 6158681 w 6236235"/>
              <a:gd name="connsiteY14" fmla="*/ 1615123 h 6845289"/>
              <a:gd name="connsiteX15" fmla="*/ 6158681 w 6236235"/>
              <a:gd name="connsiteY15" fmla="*/ 1626152 h 6845289"/>
              <a:gd name="connsiteX16" fmla="*/ 6081127 w 6236235"/>
              <a:gd name="connsiteY16" fmla="*/ 2100422 h 6845289"/>
              <a:gd name="connsiteX17" fmla="*/ 6058969 w 6236235"/>
              <a:gd name="connsiteY17" fmla="*/ 2100422 h 6845289"/>
              <a:gd name="connsiteX18" fmla="*/ 5649039 w 6236235"/>
              <a:gd name="connsiteY18" fmla="*/ 1747476 h 6845289"/>
              <a:gd name="connsiteX19" fmla="*/ 5660119 w 6236235"/>
              <a:gd name="connsiteY19" fmla="*/ 2067334 h 6845289"/>
              <a:gd name="connsiteX20" fmla="*/ 5781989 w 6236235"/>
              <a:gd name="connsiteY20" fmla="*/ 2111451 h 6845289"/>
              <a:gd name="connsiteX21" fmla="*/ 5781989 w 6236235"/>
              <a:gd name="connsiteY21" fmla="*/ 2133511 h 6845289"/>
              <a:gd name="connsiteX22" fmla="*/ 5671198 w 6236235"/>
              <a:gd name="connsiteY22" fmla="*/ 2287924 h 6845289"/>
              <a:gd name="connsiteX23" fmla="*/ 5793068 w 6236235"/>
              <a:gd name="connsiteY23" fmla="*/ 2464398 h 6845289"/>
              <a:gd name="connsiteX24" fmla="*/ 6025731 w 6236235"/>
              <a:gd name="connsiteY24" fmla="*/ 2486456 h 6845289"/>
              <a:gd name="connsiteX25" fmla="*/ 6025731 w 6236235"/>
              <a:gd name="connsiteY25" fmla="*/ 2508515 h 6845289"/>
              <a:gd name="connsiteX26" fmla="*/ 5826306 w 6236235"/>
              <a:gd name="connsiteY26" fmla="*/ 2629840 h 6845289"/>
              <a:gd name="connsiteX27" fmla="*/ 5848464 w 6236235"/>
              <a:gd name="connsiteY27" fmla="*/ 3004845 h 6845289"/>
              <a:gd name="connsiteX28" fmla="*/ 6202997 w 6236235"/>
              <a:gd name="connsiteY28" fmla="*/ 2927638 h 6845289"/>
              <a:gd name="connsiteX29" fmla="*/ 6202997 w 6236235"/>
              <a:gd name="connsiteY29" fmla="*/ 2938668 h 6845289"/>
              <a:gd name="connsiteX30" fmla="*/ 5848464 w 6236235"/>
              <a:gd name="connsiteY30" fmla="*/ 3181318 h 6845289"/>
              <a:gd name="connsiteX31" fmla="*/ 5604724 w 6236235"/>
              <a:gd name="connsiteY31" fmla="*/ 3721766 h 6845289"/>
              <a:gd name="connsiteX32" fmla="*/ 5671198 w 6236235"/>
              <a:gd name="connsiteY32" fmla="*/ 4008533 h 6845289"/>
              <a:gd name="connsiteX33" fmla="*/ 5926019 w 6236235"/>
              <a:gd name="connsiteY33" fmla="*/ 4107799 h 6845289"/>
              <a:gd name="connsiteX34" fmla="*/ 5926019 w 6236235"/>
              <a:gd name="connsiteY34" fmla="*/ 4118828 h 6845289"/>
              <a:gd name="connsiteX35" fmla="*/ 5748752 w 6236235"/>
              <a:gd name="connsiteY35" fmla="*/ 4273243 h 6845289"/>
              <a:gd name="connsiteX36" fmla="*/ 5837385 w 6236235"/>
              <a:gd name="connsiteY36" fmla="*/ 4460745 h 6845289"/>
              <a:gd name="connsiteX37" fmla="*/ 5837385 w 6236235"/>
              <a:gd name="connsiteY37" fmla="*/ 4482804 h 6845289"/>
              <a:gd name="connsiteX38" fmla="*/ 5682277 w 6236235"/>
              <a:gd name="connsiteY38" fmla="*/ 4537952 h 6845289"/>
              <a:gd name="connsiteX39" fmla="*/ 5770911 w 6236235"/>
              <a:gd name="connsiteY39" fmla="*/ 4780602 h 6845289"/>
              <a:gd name="connsiteX40" fmla="*/ 5682277 w 6236235"/>
              <a:gd name="connsiteY40" fmla="*/ 4923985 h 6845289"/>
              <a:gd name="connsiteX41" fmla="*/ 5859544 w 6236235"/>
              <a:gd name="connsiteY41" fmla="*/ 5276931 h 6845289"/>
              <a:gd name="connsiteX42" fmla="*/ 6036810 w 6236235"/>
              <a:gd name="connsiteY42" fmla="*/ 5365167 h 6845289"/>
              <a:gd name="connsiteX43" fmla="*/ 6036810 w 6236235"/>
              <a:gd name="connsiteY43" fmla="*/ 5398256 h 6845289"/>
              <a:gd name="connsiteX44" fmla="*/ 5826306 w 6236235"/>
              <a:gd name="connsiteY44" fmla="*/ 5464433 h 6845289"/>
              <a:gd name="connsiteX45" fmla="*/ 5804148 w 6236235"/>
              <a:gd name="connsiteY45" fmla="*/ 5762231 h 6845289"/>
              <a:gd name="connsiteX46" fmla="*/ 6092206 w 6236235"/>
              <a:gd name="connsiteY46" fmla="*/ 5707084 h 6845289"/>
              <a:gd name="connsiteX47" fmla="*/ 6103285 w 6236235"/>
              <a:gd name="connsiteY47" fmla="*/ 5729142 h 6845289"/>
              <a:gd name="connsiteX48" fmla="*/ 5948177 w 6236235"/>
              <a:gd name="connsiteY48" fmla="*/ 5817379 h 6845289"/>
              <a:gd name="connsiteX49" fmla="*/ 5804148 w 6236235"/>
              <a:gd name="connsiteY49" fmla="*/ 6060029 h 6845289"/>
              <a:gd name="connsiteX50" fmla="*/ 5992493 w 6236235"/>
              <a:gd name="connsiteY50" fmla="*/ 6148266 h 6845289"/>
              <a:gd name="connsiteX51" fmla="*/ 5992493 w 6236235"/>
              <a:gd name="connsiteY51" fmla="*/ 6192384 h 6845289"/>
              <a:gd name="connsiteX52" fmla="*/ 5837385 w 6236235"/>
              <a:gd name="connsiteY52" fmla="*/ 6269590 h 6845289"/>
              <a:gd name="connsiteX53" fmla="*/ 5815227 w 6236235"/>
              <a:gd name="connsiteY53" fmla="*/ 6710772 h 6845289"/>
              <a:gd name="connsiteX54" fmla="*/ 5737673 w 6236235"/>
              <a:gd name="connsiteY54" fmla="*/ 6832097 h 6845289"/>
              <a:gd name="connsiteX55" fmla="*/ 12575 w 6236235"/>
              <a:gd name="connsiteY55" fmla="*/ 6845289 h 6845289"/>
              <a:gd name="connsiteX56" fmla="*/ 1 w 6236235"/>
              <a:gd name="connsiteY56" fmla="*/ 0 h 684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236235" h="6845289">
                <a:moveTo>
                  <a:pt x="1" y="0"/>
                </a:moveTo>
                <a:lnTo>
                  <a:pt x="5671198" y="4809"/>
                </a:lnTo>
                <a:lnTo>
                  <a:pt x="5438536" y="324665"/>
                </a:lnTo>
                <a:lnTo>
                  <a:pt x="5527169" y="534227"/>
                </a:lnTo>
                <a:lnTo>
                  <a:pt x="5715515" y="457020"/>
                </a:lnTo>
                <a:lnTo>
                  <a:pt x="5892781" y="137163"/>
                </a:lnTo>
                <a:lnTo>
                  <a:pt x="5914940" y="148192"/>
                </a:lnTo>
                <a:lnTo>
                  <a:pt x="5892781" y="401872"/>
                </a:lnTo>
                <a:lnTo>
                  <a:pt x="6025731" y="688640"/>
                </a:lnTo>
                <a:lnTo>
                  <a:pt x="5815227" y="1195999"/>
                </a:lnTo>
                <a:lnTo>
                  <a:pt x="6236235" y="1140851"/>
                </a:lnTo>
                <a:lnTo>
                  <a:pt x="6236235" y="1173940"/>
                </a:lnTo>
                <a:lnTo>
                  <a:pt x="5715515" y="1471738"/>
                </a:lnTo>
                <a:lnTo>
                  <a:pt x="5837385" y="1659240"/>
                </a:lnTo>
                <a:lnTo>
                  <a:pt x="6158681" y="1615123"/>
                </a:lnTo>
                <a:lnTo>
                  <a:pt x="6158681" y="1626152"/>
                </a:lnTo>
                <a:lnTo>
                  <a:pt x="6081127" y="2100422"/>
                </a:lnTo>
                <a:lnTo>
                  <a:pt x="6058969" y="2100422"/>
                </a:lnTo>
                <a:lnTo>
                  <a:pt x="5649039" y="1747476"/>
                </a:lnTo>
                <a:lnTo>
                  <a:pt x="5660119" y="2067334"/>
                </a:lnTo>
                <a:lnTo>
                  <a:pt x="5781989" y="2111451"/>
                </a:lnTo>
                <a:lnTo>
                  <a:pt x="5781989" y="2133511"/>
                </a:lnTo>
                <a:lnTo>
                  <a:pt x="5671198" y="2287924"/>
                </a:lnTo>
                <a:lnTo>
                  <a:pt x="5793068" y="2464398"/>
                </a:lnTo>
                <a:lnTo>
                  <a:pt x="6025731" y="2486456"/>
                </a:lnTo>
                <a:lnTo>
                  <a:pt x="6025731" y="2508515"/>
                </a:lnTo>
                <a:lnTo>
                  <a:pt x="5826306" y="2629840"/>
                </a:lnTo>
                <a:lnTo>
                  <a:pt x="5848464" y="3004845"/>
                </a:lnTo>
                <a:lnTo>
                  <a:pt x="6202997" y="2927638"/>
                </a:lnTo>
                <a:lnTo>
                  <a:pt x="6202997" y="2938668"/>
                </a:lnTo>
                <a:lnTo>
                  <a:pt x="5848464" y="3181318"/>
                </a:lnTo>
                <a:lnTo>
                  <a:pt x="5604724" y="3721766"/>
                </a:lnTo>
                <a:lnTo>
                  <a:pt x="5671198" y="4008533"/>
                </a:lnTo>
                <a:lnTo>
                  <a:pt x="5926019" y="4107799"/>
                </a:lnTo>
                <a:lnTo>
                  <a:pt x="5926019" y="4118828"/>
                </a:lnTo>
                <a:lnTo>
                  <a:pt x="5748752" y="4273243"/>
                </a:lnTo>
                <a:lnTo>
                  <a:pt x="5837385" y="4460745"/>
                </a:lnTo>
                <a:lnTo>
                  <a:pt x="5837385" y="4482804"/>
                </a:lnTo>
                <a:lnTo>
                  <a:pt x="5682277" y="4537952"/>
                </a:lnTo>
                <a:lnTo>
                  <a:pt x="5770911" y="4780602"/>
                </a:lnTo>
                <a:lnTo>
                  <a:pt x="5682277" y="4923985"/>
                </a:lnTo>
                <a:lnTo>
                  <a:pt x="5859544" y="5276931"/>
                </a:lnTo>
                <a:lnTo>
                  <a:pt x="6036810" y="5365167"/>
                </a:lnTo>
                <a:lnTo>
                  <a:pt x="6036810" y="5398256"/>
                </a:lnTo>
                <a:lnTo>
                  <a:pt x="5826306" y="5464433"/>
                </a:lnTo>
                <a:lnTo>
                  <a:pt x="5804148" y="5762231"/>
                </a:lnTo>
                <a:lnTo>
                  <a:pt x="6092206" y="5707084"/>
                </a:lnTo>
                <a:lnTo>
                  <a:pt x="6103285" y="5729142"/>
                </a:lnTo>
                <a:lnTo>
                  <a:pt x="5948177" y="5817379"/>
                </a:lnTo>
                <a:lnTo>
                  <a:pt x="5804148" y="6060029"/>
                </a:lnTo>
                <a:lnTo>
                  <a:pt x="5992493" y="6148266"/>
                </a:lnTo>
                <a:lnTo>
                  <a:pt x="5992493" y="6192384"/>
                </a:lnTo>
                <a:lnTo>
                  <a:pt x="5837385" y="6269590"/>
                </a:lnTo>
                <a:lnTo>
                  <a:pt x="5815227" y="6710772"/>
                </a:lnTo>
                <a:lnTo>
                  <a:pt x="5737673" y="6832097"/>
                </a:lnTo>
                <a:lnTo>
                  <a:pt x="12575" y="6845289"/>
                </a:lnTo>
                <a:cubicBezTo>
                  <a:pt x="12576" y="4572482"/>
                  <a:pt x="0" y="2272808"/>
                  <a:pt x="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83E94D-AC64-B549-AD52-CE2D1153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198CC8-5076-C04B-A596-36B55CE6A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22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i kystlinje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8481" y="-38637"/>
            <a:ext cx="6310255" cy="6935275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2443891 w 8680125"/>
              <a:gd name="connsiteY0" fmla="*/ 0 h 6845289"/>
              <a:gd name="connsiteX1" fmla="*/ 8115088 w 8680125"/>
              <a:gd name="connsiteY1" fmla="*/ 4809 h 6845289"/>
              <a:gd name="connsiteX2" fmla="*/ 7882426 w 8680125"/>
              <a:gd name="connsiteY2" fmla="*/ 324665 h 6845289"/>
              <a:gd name="connsiteX3" fmla="*/ 7971059 w 8680125"/>
              <a:gd name="connsiteY3" fmla="*/ 534227 h 6845289"/>
              <a:gd name="connsiteX4" fmla="*/ 8159405 w 8680125"/>
              <a:gd name="connsiteY4" fmla="*/ 457020 h 6845289"/>
              <a:gd name="connsiteX5" fmla="*/ 8336671 w 8680125"/>
              <a:gd name="connsiteY5" fmla="*/ 137163 h 6845289"/>
              <a:gd name="connsiteX6" fmla="*/ 8358830 w 8680125"/>
              <a:gd name="connsiteY6" fmla="*/ 148192 h 6845289"/>
              <a:gd name="connsiteX7" fmla="*/ 8336671 w 8680125"/>
              <a:gd name="connsiteY7" fmla="*/ 401872 h 6845289"/>
              <a:gd name="connsiteX8" fmla="*/ 8469621 w 8680125"/>
              <a:gd name="connsiteY8" fmla="*/ 688640 h 6845289"/>
              <a:gd name="connsiteX9" fmla="*/ 8259117 w 8680125"/>
              <a:gd name="connsiteY9" fmla="*/ 1195999 h 6845289"/>
              <a:gd name="connsiteX10" fmla="*/ 8680125 w 8680125"/>
              <a:gd name="connsiteY10" fmla="*/ 1140851 h 6845289"/>
              <a:gd name="connsiteX11" fmla="*/ 8680125 w 8680125"/>
              <a:gd name="connsiteY11" fmla="*/ 1173940 h 6845289"/>
              <a:gd name="connsiteX12" fmla="*/ 8159405 w 8680125"/>
              <a:gd name="connsiteY12" fmla="*/ 1471738 h 6845289"/>
              <a:gd name="connsiteX13" fmla="*/ 8281275 w 8680125"/>
              <a:gd name="connsiteY13" fmla="*/ 1659240 h 6845289"/>
              <a:gd name="connsiteX14" fmla="*/ 8602571 w 8680125"/>
              <a:gd name="connsiteY14" fmla="*/ 1615123 h 6845289"/>
              <a:gd name="connsiteX15" fmla="*/ 8602571 w 8680125"/>
              <a:gd name="connsiteY15" fmla="*/ 1626152 h 6845289"/>
              <a:gd name="connsiteX16" fmla="*/ 8525017 w 8680125"/>
              <a:gd name="connsiteY16" fmla="*/ 2100422 h 6845289"/>
              <a:gd name="connsiteX17" fmla="*/ 8502859 w 8680125"/>
              <a:gd name="connsiteY17" fmla="*/ 2100422 h 6845289"/>
              <a:gd name="connsiteX18" fmla="*/ 8092929 w 8680125"/>
              <a:gd name="connsiteY18" fmla="*/ 1747476 h 6845289"/>
              <a:gd name="connsiteX19" fmla="*/ 8104009 w 8680125"/>
              <a:gd name="connsiteY19" fmla="*/ 2067334 h 6845289"/>
              <a:gd name="connsiteX20" fmla="*/ 8225879 w 8680125"/>
              <a:gd name="connsiteY20" fmla="*/ 2111451 h 6845289"/>
              <a:gd name="connsiteX21" fmla="*/ 8225879 w 8680125"/>
              <a:gd name="connsiteY21" fmla="*/ 2133511 h 6845289"/>
              <a:gd name="connsiteX22" fmla="*/ 8115088 w 8680125"/>
              <a:gd name="connsiteY22" fmla="*/ 2287924 h 6845289"/>
              <a:gd name="connsiteX23" fmla="*/ 8236958 w 8680125"/>
              <a:gd name="connsiteY23" fmla="*/ 2464398 h 6845289"/>
              <a:gd name="connsiteX24" fmla="*/ 8469621 w 8680125"/>
              <a:gd name="connsiteY24" fmla="*/ 2486456 h 6845289"/>
              <a:gd name="connsiteX25" fmla="*/ 8469621 w 8680125"/>
              <a:gd name="connsiteY25" fmla="*/ 2508515 h 6845289"/>
              <a:gd name="connsiteX26" fmla="*/ 8270196 w 8680125"/>
              <a:gd name="connsiteY26" fmla="*/ 2629840 h 6845289"/>
              <a:gd name="connsiteX27" fmla="*/ 8292354 w 8680125"/>
              <a:gd name="connsiteY27" fmla="*/ 3004845 h 6845289"/>
              <a:gd name="connsiteX28" fmla="*/ 8646887 w 8680125"/>
              <a:gd name="connsiteY28" fmla="*/ 2927638 h 6845289"/>
              <a:gd name="connsiteX29" fmla="*/ 8646887 w 8680125"/>
              <a:gd name="connsiteY29" fmla="*/ 2938668 h 6845289"/>
              <a:gd name="connsiteX30" fmla="*/ 8292354 w 8680125"/>
              <a:gd name="connsiteY30" fmla="*/ 3181318 h 6845289"/>
              <a:gd name="connsiteX31" fmla="*/ 8048614 w 8680125"/>
              <a:gd name="connsiteY31" fmla="*/ 3721766 h 6845289"/>
              <a:gd name="connsiteX32" fmla="*/ 8115088 w 8680125"/>
              <a:gd name="connsiteY32" fmla="*/ 4008533 h 6845289"/>
              <a:gd name="connsiteX33" fmla="*/ 8369909 w 8680125"/>
              <a:gd name="connsiteY33" fmla="*/ 4107799 h 6845289"/>
              <a:gd name="connsiteX34" fmla="*/ 8369909 w 8680125"/>
              <a:gd name="connsiteY34" fmla="*/ 4118828 h 6845289"/>
              <a:gd name="connsiteX35" fmla="*/ 8192642 w 8680125"/>
              <a:gd name="connsiteY35" fmla="*/ 4273243 h 6845289"/>
              <a:gd name="connsiteX36" fmla="*/ 8281275 w 8680125"/>
              <a:gd name="connsiteY36" fmla="*/ 4460745 h 6845289"/>
              <a:gd name="connsiteX37" fmla="*/ 8281275 w 8680125"/>
              <a:gd name="connsiteY37" fmla="*/ 4482804 h 6845289"/>
              <a:gd name="connsiteX38" fmla="*/ 8126167 w 8680125"/>
              <a:gd name="connsiteY38" fmla="*/ 4537952 h 6845289"/>
              <a:gd name="connsiteX39" fmla="*/ 8214801 w 8680125"/>
              <a:gd name="connsiteY39" fmla="*/ 4780602 h 6845289"/>
              <a:gd name="connsiteX40" fmla="*/ 8126167 w 8680125"/>
              <a:gd name="connsiteY40" fmla="*/ 4923985 h 6845289"/>
              <a:gd name="connsiteX41" fmla="*/ 8303434 w 8680125"/>
              <a:gd name="connsiteY41" fmla="*/ 5276931 h 6845289"/>
              <a:gd name="connsiteX42" fmla="*/ 8480700 w 8680125"/>
              <a:gd name="connsiteY42" fmla="*/ 5365167 h 6845289"/>
              <a:gd name="connsiteX43" fmla="*/ 8480700 w 8680125"/>
              <a:gd name="connsiteY43" fmla="*/ 5398256 h 6845289"/>
              <a:gd name="connsiteX44" fmla="*/ 8270196 w 8680125"/>
              <a:gd name="connsiteY44" fmla="*/ 5464433 h 6845289"/>
              <a:gd name="connsiteX45" fmla="*/ 8248038 w 8680125"/>
              <a:gd name="connsiteY45" fmla="*/ 5762231 h 6845289"/>
              <a:gd name="connsiteX46" fmla="*/ 8536096 w 8680125"/>
              <a:gd name="connsiteY46" fmla="*/ 5707084 h 6845289"/>
              <a:gd name="connsiteX47" fmla="*/ 8547175 w 8680125"/>
              <a:gd name="connsiteY47" fmla="*/ 5729142 h 6845289"/>
              <a:gd name="connsiteX48" fmla="*/ 8392067 w 8680125"/>
              <a:gd name="connsiteY48" fmla="*/ 5817379 h 6845289"/>
              <a:gd name="connsiteX49" fmla="*/ 8248038 w 8680125"/>
              <a:gd name="connsiteY49" fmla="*/ 6060029 h 6845289"/>
              <a:gd name="connsiteX50" fmla="*/ 8436383 w 8680125"/>
              <a:gd name="connsiteY50" fmla="*/ 6148266 h 6845289"/>
              <a:gd name="connsiteX51" fmla="*/ 8436383 w 8680125"/>
              <a:gd name="connsiteY51" fmla="*/ 6192384 h 6845289"/>
              <a:gd name="connsiteX52" fmla="*/ 8281275 w 8680125"/>
              <a:gd name="connsiteY52" fmla="*/ 6269590 h 6845289"/>
              <a:gd name="connsiteX53" fmla="*/ 8259117 w 8680125"/>
              <a:gd name="connsiteY53" fmla="*/ 6710772 h 6845289"/>
              <a:gd name="connsiteX54" fmla="*/ 8181563 w 8680125"/>
              <a:gd name="connsiteY54" fmla="*/ 6832097 h 6845289"/>
              <a:gd name="connsiteX55" fmla="*/ 0 w 8680125"/>
              <a:gd name="connsiteY55" fmla="*/ 6845289 h 6845289"/>
              <a:gd name="connsiteX56" fmla="*/ 2443891 w 8680125"/>
              <a:gd name="connsiteY56" fmla="*/ 0 h 6845289"/>
              <a:gd name="connsiteX0" fmla="*/ 1 w 6236235"/>
              <a:gd name="connsiteY0" fmla="*/ 0 h 6845289"/>
              <a:gd name="connsiteX1" fmla="*/ 5671198 w 6236235"/>
              <a:gd name="connsiteY1" fmla="*/ 4809 h 6845289"/>
              <a:gd name="connsiteX2" fmla="*/ 5438536 w 6236235"/>
              <a:gd name="connsiteY2" fmla="*/ 324665 h 6845289"/>
              <a:gd name="connsiteX3" fmla="*/ 5527169 w 6236235"/>
              <a:gd name="connsiteY3" fmla="*/ 534227 h 6845289"/>
              <a:gd name="connsiteX4" fmla="*/ 5715515 w 6236235"/>
              <a:gd name="connsiteY4" fmla="*/ 457020 h 6845289"/>
              <a:gd name="connsiteX5" fmla="*/ 5892781 w 6236235"/>
              <a:gd name="connsiteY5" fmla="*/ 137163 h 6845289"/>
              <a:gd name="connsiteX6" fmla="*/ 5914940 w 6236235"/>
              <a:gd name="connsiteY6" fmla="*/ 148192 h 6845289"/>
              <a:gd name="connsiteX7" fmla="*/ 5892781 w 6236235"/>
              <a:gd name="connsiteY7" fmla="*/ 401872 h 6845289"/>
              <a:gd name="connsiteX8" fmla="*/ 6025731 w 6236235"/>
              <a:gd name="connsiteY8" fmla="*/ 688640 h 6845289"/>
              <a:gd name="connsiteX9" fmla="*/ 5815227 w 6236235"/>
              <a:gd name="connsiteY9" fmla="*/ 1195999 h 6845289"/>
              <a:gd name="connsiteX10" fmla="*/ 6236235 w 6236235"/>
              <a:gd name="connsiteY10" fmla="*/ 1140851 h 6845289"/>
              <a:gd name="connsiteX11" fmla="*/ 6236235 w 6236235"/>
              <a:gd name="connsiteY11" fmla="*/ 1173940 h 6845289"/>
              <a:gd name="connsiteX12" fmla="*/ 5715515 w 6236235"/>
              <a:gd name="connsiteY12" fmla="*/ 1471738 h 6845289"/>
              <a:gd name="connsiteX13" fmla="*/ 5837385 w 6236235"/>
              <a:gd name="connsiteY13" fmla="*/ 1659240 h 6845289"/>
              <a:gd name="connsiteX14" fmla="*/ 6158681 w 6236235"/>
              <a:gd name="connsiteY14" fmla="*/ 1615123 h 6845289"/>
              <a:gd name="connsiteX15" fmla="*/ 6158681 w 6236235"/>
              <a:gd name="connsiteY15" fmla="*/ 1626152 h 6845289"/>
              <a:gd name="connsiteX16" fmla="*/ 6081127 w 6236235"/>
              <a:gd name="connsiteY16" fmla="*/ 2100422 h 6845289"/>
              <a:gd name="connsiteX17" fmla="*/ 6058969 w 6236235"/>
              <a:gd name="connsiteY17" fmla="*/ 2100422 h 6845289"/>
              <a:gd name="connsiteX18" fmla="*/ 5649039 w 6236235"/>
              <a:gd name="connsiteY18" fmla="*/ 1747476 h 6845289"/>
              <a:gd name="connsiteX19" fmla="*/ 5660119 w 6236235"/>
              <a:gd name="connsiteY19" fmla="*/ 2067334 h 6845289"/>
              <a:gd name="connsiteX20" fmla="*/ 5781989 w 6236235"/>
              <a:gd name="connsiteY20" fmla="*/ 2111451 h 6845289"/>
              <a:gd name="connsiteX21" fmla="*/ 5781989 w 6236235"/>
              <a:gd name="connsiteY21" fmla="*/ 2133511 h 6845289"/>
              <a:gd name="connsiteX22" fmla="*/ 5671198 w 6236235"/>
              <a:gd name="connsiteY22" fmla="*/ 2287924 h 6845289"/>
              <a:gd name="connsiteX23" fmla="*/ 5793068 w 6236235"/>
              <a:gd name="connsiteY23" fmla="*/ 2464398 h 6845289"/>
              <a:gd name="connsiteX24" fmla="*/ 6025731 w 6236235"/>
              <a:gd name="connsiteY24" fmla="*/ 2486456 h 6845289"/>
              <a:gd name="connsiteX25" fmla="*/ 6025731 w 6236235"/>
              <a:gd name="connsiteY25" fmla="*/ 2508515 h 6845289"/>
              <a:gd name="connsiteX26" fmla="*/ 5826306 w 6236235"/>
              <a:gd name="connsiteY26" fmla="*/ 2629840 h 6845289"/>
              <a:gd name="connsiteX27" fmla="*/ 5848464 w 6236235"/>
              <a:gd name="connsiteY27" fmla="*/ 3004845 h 6845289"/>
              <a:gd name="connsiteX28" fmla="*/ 6202997 w 6236235"/>
              <a:gd name="connsiteY28" fmla="*/ 2927638 h 6845289"/>
              <a:gd name="connsiteX29" fmla="*/ 6202997 w 6236235"/>
              <a:gd name="connsiteY29" fmla="*/ 2938668 h 6845289"/>
              <a:gd name="connsiteX30" fmla="*/ 5848464 w 6236235"/>
              <a:gd name="connsiteY30" fmla="*/ 3181318 h 6845289"/>
              <a:gd name="connsiteX31" fmla="*/ 5604724 w 6236235"/>
              <a:gd name="connsiteY31" fmla="*/ 3721766 h 6845289"/>
              <a:gd name="connsiteX32" fmla="*/ 5671198 w 6236235"/>
              <a:gd name="connsiteY32" fmla="*/ 4008533 h 6845289"/>
              <a:gd name="connsiteX33" fmla="*/ 5926019 w 6236235"/>
              <a:gd name="connsiteY33" fmla="*/ 4107799 h 6845289"/>
              <a:gd name="connsiteX34" fmla="*/ 5926019 w 6236235"/>
              <a:gd name="connsiteY34" fmla="*/ 4118828 h 6845289"/>
              <a:gd name="connsiteX35" fmla="*/ 5748752 w 6236235"/>
              <a:gd name="connsiteY35" fmla="*/ 4273243 h 6845289"/>
              <a:gd name="connsiteX36" fmla="*/ 5837385 w 6236235"/>
              <a:gd name="connsiteY36" fmla="*/ 4460745 h 6845289"/>
              <a:gd name="connsiteX37" fmla="*/ 5837385 w 6236235"/>
              <a:gd name="connsiteY37" fmla="*/ 4482804 h 6845289"/>
              <a:gd name="connsiteX38" fmla="*/ 5682277 w 6236235"/>
              <a:gd name="connsiteY38" fmla="*/ 4537952 h 6845289"/>
              <a:gd name="connsiteX39" fmla="*/ 5770911 w 6236235"/>
              <a:gd name="connsiteY39" fmla="*/ 4780602 h 6845289"/>
              <a:gd name="connsiteX40" fmla="*/ 5682277 w 6236235"/>
              <a:gd name="connsiteY40" fmla="*/ 4923985 h 6845289"/>
              <a:gd name="connsiteX41" fmla="*/ 5859544 w 6236235"/>
              <a:gd name="connsiteY41" fmla="*/ 5276931 h 6845289"/>
              <a:gd name="connsiteX42" fmla="*/ 6036810 w 6236235"/>
              <a:gd name="connsiteY42" fmla="*/ 5365167 h 6845289"/>
              <a:gd name="connsiteX43" fmla="*/ 6036810 w 6236235"/>
              <a:gd name="connsiteY43" fmla="*/ 5398256 h 6845289"/>
              <a:gd name="connsiteX44" fmla="*/ 5826306 w 6236235"/>
              <a:gd name="connsiteY44" fmla="*/ 5464433 h 6845289"/>
              <a:gd name="connsiteX45" fmla="*/ 5804148 w 6236235"/>
              <a:gd name="connsiteY45" fmla="*/ 5762231 h 6845289"/>
              <a:gd name="connsiteX46" fmla="*/ 6092206 w 6236235"/>
              <a:gd name="connsiteY46" fmla="*/ 5707084 h 6845289"/>
              <a:gd name="connsiteX47" fmla="*/ 6103285 w 6236235"/>
              <a:gd name="connsiteY47" fmla="*/ 5729142 h 6845289"/>
              <a:gd name="connsiteX48" fmla="*/ 5948177 w 6236235"/>
              <a:gd name="connsiteY48" fmla="*/ 5817379 h 6845289"/>
              <a:gd name="connsiteX49" fmla="*/ 5804148 w 6236235"/>
              <a:gd name="connsiteY49" fmla="*/ 6060029 h 6845289"/>
              <a:gd name="connsiteX50" fmla="*/ 5992493 w 6236235"/>
              <a:gd name="connsiteY50" fmla="*/ 6148266 h 6845289"/>
              <a:gd name="connsiteX51" fmla="*/ 5992493 w 6236235"/>
              <a:gd name="connsiteY51" fmla="*/ 6192384 h 6845289"/>
              <a:gd name="connsiteX52" fmla="*/ 5837385 w 6236235"/>
              <a:gd name="connsiteY52" fmla="*/ 6269590 h 6845289"/>
              <a:gd name="connsiteX53" fmla="*/ 5815227 w 6236235"/>
              <a:gd name="connsiteY53" fmla="*/ 6710772 h 6845289"/>
              <a:gd name="connsiteX54" fmla="*/ 5737673 w 6236235"/>
              <a:gd name="connsiteY54" fmla="*/ 6832097 h 6845289"/>
              <a:gd name="connsiteX55" fmla="*/ 12575 w 6236235"/>
              <a:gd name="connsiteY55" fmla="*/ 6845289 h 6845289"/>
              <a:gd name="connsiteX56" fmla="*/ 1 w 6236235"/>
              <a:gd name="connsiteY56" fmla="*/ 0 h 684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236235" h="6845289">
                <a:moveTo>
                  <a:pt x="1" y="0"/>
                </a:moveTo>
                <a:lnTo>
                  <a:pt x="5671198" y="4809"/>
                </a:lnTo>
                <a:lnTo>
                  <a:pt x="5438536" y="324665"/>
                </a:lnTo>
                <a:lnTo>
                  <a:pt x="5527169" y="534227"/>
                </a:lnTo>
                <a:lnTo>
                  <a:pt x="5715515" y="457020"/>
                </a:lnTo>
                <a:lnTo>
                  <a:pt x="5892781" y="137163"/>
                </a:lnTo>
                <a:lnTo>
                  <a:pt x="5914940" y="148192"/>
                </a:lnTo>
                <a:lnTo>
                  <a:pt x="5892781" y="401872"/>
                </a:lnTo>
                <a:lnTo>
                  <a:pt x="6025731" y="688640"/>
                </a:lnTo>
                <a:lnTo>
                  <a:pt x="5815227" y="1195999"/>
                </a:lnTo>
                <a:lnTo>
                  <a:pt x="6236235" y="1140851"/>
                </a:lnTo>
                <a:lnTo>
                  <a:pt x="6236235" y="1173940"/>
                </a:lnTo>
                <a:lnTo>
                  <a:pt x="5715515" y="1471738"/>
                </a:lnTo>
                <a:lnTo>
                  <a:pt x="5837385" y="1659240"/>
                </a:lnTo>
                <a:lnTo>
                  <a:pt x="6158681" y="1615123"/>
                </a:lnTo>
                <a:lnTo>
                  <a:pt x="6158681" y="1626152"/>
                </a:lnTo>
                <a:lnTo>
                  <a:pt x="6081127" y="2100422"/>
                </a:lnTo>
                <a:lnTo>
                  <a:pt x="6058969" y="2100422"/>
                </a:lnTo>
                <a:lnTo>
                  <a:pt x="5649039" y="1747476"/>
                </a:lnTo>
                <a:lnTo>
                  <a:pt x="5660119" y="2067334"/>
                </a:lnTo>
                <a:lnTo>
                  <a:pt x="5781989" y="2111451"/>
                </a:lnTo>
                <a:lnTo>
                  <a:pt x="5781989" y="2133511"/>
                </a:lnTo>
                <a:lnTo>
                  <a:pt x="5671198" y="2287924"/>
                </a:lnTo>
                <a:lnTo>
                  <a:pt x="5793068" y="2464398"/>
                </a:lnTo>
                <a:lnTo>
                  <a:pt x="6025731" y="2486456"/>
                </a:lnTo>
                <a:lnTo>
                  <a:pt x="6025731" y="2508515"/>
                </a:lnTo>
                <a:lnTo>
                  <a:pt x="5826306" y="2629840"/>
                </a:lnTo>
                <a:lnTo>
                  <a:pt x="5848464" y="3004845"/>
                </a:lnTo>
                <a:lnTo>
                  <a:pt x="6202997" y="2927638"/>
                </a:lnTo>
                <a:lnTo>
                  <a:pt x="6202997" y="2938668"/>
                </a:lnTo>
                <a:lnTo>
                  <a:pt x="5848464" y="3181318"/>
                </a:lnTo>
                <a:lnTo>
                  <a:pt x="5604724" y="3721766"/>
                </a:lnTo>
                <a:lnTo>
                  <a:pt x="5671198" y="4008533"/>
                </a:lnTo>
                <a:lnTo>
                  <a:pt x="5926019" y="4107799"/>
                </a:lnTo>
                <a:lnTo>
                  <a:pt x="5926019" y="4118828"/>
                </a:lnTo>
                <a:lnTo>
                  <a:pt x="5748752" y="4273243"/>
                </a:lnTo>
                <a:lnTo>
                  <a:pt x="5837385" y="4460745"/>
                </a:lnTo>
                <a:lnTo>
                  <a:pt x="5837385" y="4482804"/>
                </a:lnTo>
                <a:lnTo>
                  <a:pt x="5682277" y="4537952"/>
                </a:lnTo>
                <a:lnTo>
                  <a:pt x="5770911" y="4780602"/>
                </a:lnTo>
                <a:lnTo>
                  <a:pt x="5682277" y="4923985"/>
                </a:lnTo>
                <a:lnTo>
                  <a:pt x="5859544" y="5276931"/>
                </a:lnTo>
                <a:lnTo>
                  <a:pt x="6036810" y="5365167"/>
                </a:lnTo>
                <a:lnTo>
                  <a:pt x="6036810" y="5398256"/>
                </a:lnTo>
                <a:lnTo>
                  <a:pt x="5826306" y="5464433"/>
                </a:lnTo>
                <a:lnTo>
                  <a:pt x="5804148" y="5762231"/>
                </a:lnTo>
                <a:lnTo>
                  <a:pt x="6092206" y="5707084"/>
                </a:lnTo>
                <a:lnTo>
                  <a:pt x="6103285" y="5729142"/>
                </a:lnTo>
                <a:lnTo>
                  <a:pt x="5948177" y="5817379"/>
                </a:lnTo>
                <a:lnTo>
                  <a:pt x="5804148" y="6060029"/>
                </a:lnTo>
                <a:lnTo>
                  <a:pt x="5992493" y="6148266"/>
                </a:lnTo>
                <a:lnTo>
                  <a:pt x="5992493" y="6192384"/>
                </a:lnTo>
                <a:lnTo>
                  <a:pt x="5837385" y="6269590"/>
                </a:lnTo>
                <a:lnTo>
                  <a:pt x="5815227" y="6710772"/>
                </a:lnTo>
                <a:lnTo>
                  <a:pt x="5737673" y="6832097"/>
                </a:lnTo>
                <a:lnTo>
                  <a:pt x="12575" y="6845289"/>
                </a:lnTo>
                <a:cubicBezTo>
                  <a:pt x="12576" y="4572482"/>
                  <a:pt x="0" y="2272808"/>
                  <a:pt x="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83E94D-AC64-B549-AD52-CE2D1153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198CC8-5076-C04B-A596-36B55CE6A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86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3113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4254024-CD8A-1449-A4DF-57579E3C3BF2}"/>
              </a:ext>
            </a:extLst>
          </p:cNvPr>
          <p:cNvSpPr/>
          <p:nvPr userDrawn="1"/>
        </p:nvSpPr>
        <p:spPr>
          <a:xfrm>
            <a:off x="6023113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A91182E-892B-424B-9E90-077598F99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65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bilde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3113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4254024-CD8A-1449-A4DF-57579E3C3BF2}"/>
              </a:ext>
            </a:extLst>
          </p:cNvPr>
          <p:cNvSpPr/>
          <p:nvPr userDrawn="1"/>
        </p:nvSpPr>
        <p:spPr>
          <a:xfrm>
            <a:off x="6023113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A91182E-892B-424B-9E90-077598F99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i bunn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9765B05A-4E08-6340-AD25-E61688F0A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9331" y="3921936"/>
            <a:ext cx="6112669" cy="29360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2EC3B936-D79A-8143-941C-657981A4F2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921937"/>
            <a:ext cx="6079331" cy="2936062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8D396A-6252-794C-A826-E9B08AD1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797101"/>
            <a:ext cx="11006400" cy="1849498"/>
          </a:xfrm>
        </p:spPr>
        <p:txBody>
          <a:bodyPr numCol="3" spcCol="288000"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526625-AA06-3445-B9E2-644C0B93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772732"/>
            <a:ext cx="9649825" cy="94587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DD4F376-AA4D-8C48-BD88-87DE37311CC9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CE9274A-EB6A-694E-B8C2-C6F4FE982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06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i bunn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9765B05A-4E08-6340-AD25-E61688F0A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9331" y="3921936"/>
            <a:ext cx="6112669" cy="29360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2EC3B936-D79A-8143-941C-657981A4F2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921937"/>
            <a:ext cx="6079331" cy="2936062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8D396A-6252-794C-A826-E9B08AD1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797101"/>
            <a:ext cx="11006400" cy="1849498"/>
          </a:xfrm>
        </p:spPr>
        <p:txBody>
          <a:bodyPr numCol="2" spcCol="288000"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526625-AA06-3445-B9E2-644C0B93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772732"/>
            <a:ext cx="9649825" cy="94587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DD4F376-AA4D-8C48-BD88-87DE37311CC9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CE9274A-EB6A-694E-B8C2-C6F4FE982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5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bilde">
    <p:bg>
      <p:bgPr>
        <a:solidFill>
          <a:srgbClr val="000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utendørs, himmel, fjell, dag&#10;&#10;Automatisk generert beskrivelse">
            <a:extLst>
              <a:ext uri="{FF2B5EF4-FFF2-40B4-BE49-F238E27FC236}">
                <a16:creationId xmlns:a16="http://schemas.microsoft.com/office/drawing/2014/main" id="{54B3D646-6291-C04C-BB76-3F5A17A9F0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4706" y="0"/>
            <a:ext cx="3227294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18795" y="3520058"/>
            <a:ext cx="5380648" cy="114599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Eventuelle andre budskap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418795" y="2912865"/>
            <a:ext cx="538064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nn-NO" sz="3000" b="1" dirty="0">
                <a:solidFill>
                  <a:srgbClr val="A9E5FB"/>
                </a:solidFill>
              </a:rPr>
              <a:t>Takk</a:t>
            </a:r>
            <a:r>
              <a:rPr lang="nn-NO" sz="3000" b="1" baseline="0" dirty="0">
                <a:solidFill>
                  <a:srgbClr val="A9E5FB"/>
                </a:solidFill>
              </a:rPr>
              <a:t> for </a:t>
            </a:r>
            <a:r>
              <a:rPr lang="nn-NO" sz="3000" b="1" baseline="0" dirty="0" err="1">
                <a:solidFill>
                  <a:srgbClr val="A9E5FB"/>
                </a:solidFill>
              </a:rPr>
              <a:t>oppmerksomheten</a:t>
            </a:r>
            <a:endParaRPr lang="en-US" sz="3000" b="1" dirty="0">
              <a:solidFill>
                <a:srgbClr val="A9E5FB"/>
              </a:solidFill>
            </a:endParaRP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35817511-53C1-A846-9392-7A6D093C9A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41" y="2627088"/>
            <a:ext cx="1869486" cy="1349991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4306484" y="6182848"/>
            <a:ext cx="771981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nb-NO" sz="2000" b="0" dirty="0">
                <a:solidFill>
                  <a:schemeClr val="bg1"/>
                </a:solidFill>
              </a:rPr>
              <a:t>www.kystverket.no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FA60F0A-CC1F-024F-A6AA-1FAD0FE6F15C}"/>
              </a:ext>
            </a:extLst>
          </p:cNvPr>
          <p:cNvSpPr/>
          <p:nvPr userDrawn="1"/>
        </p:nvSpPr>
        <p:spPr>
          <a:xfrm>
            <a:off x="-1" y="2512858"/>
            <a:ext cx="236231" cy="1486042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06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608DDB7-E69A-C540-9CD1-FF17BA691EB8}"/>
              </a:ext>
            </a:extLst>
          </p:cNvPr>
          <p:cNvSpPr/>
          <p:nvPr userDrawn="1"/>
        </p:nvSpPr>
        <p:spPr>
          <a:xfrm>
            <a:off x="-1" y="2512858"/>
            <a:ext cx="236231" cy="1486042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D17255-7280-0B42-8DAD-076CB0189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525736"/>
            <a:ext cx="5631616" cy="1486041"/>
          </a:xfrm>
        </p:spPr>
        <p:txBody>
          <a:bodyPr>
            <a:normAutofit/>
          </a:bodyPr>
          <a:lstStyle>
            <a:lvl1pPr>
              <a:defRPr sz="3800" b="1">
                <a:solidFill>
                  <a:srgbClr val="000664"/>
                </a:solidFill>
              </a:defRPr>
            </a:lvl1pPr>
          </a:lstStyle>
          <a:p>
            <a:r>
              <a:rPr lang="nb-NO" dirty="0"/>
              <a:t>Klikk for å redigere tekst</a:t>
            </a:r>
            <a:endParaRPr lang="en-US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B7046CE0-999B-A048-8613-E4AC7C2FFB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16146" y="-33765"/>
            <a:ext cx="3306062" cy="693040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12142476 w 12142476"/>
              <a:gd name="connsiteY0" fmla="*/ 7904 h 6840480"/>
              <a:gd name="connsiteX1" fmla="*/ 8115088 w 12142476"/>
              <a:gd name="connsiteY1" fmla="*/ 0 h 6840480"/>
              <a:gd name="connsiteX2" fmla="*/ 7882426 w 12142476"/>
              <a:gd name="connsiteY2" fmla="*/ 319856 h 6840480"/>
              <a:gd name="connsiteX3" fmla="*/ 7971059 w 12142476"/>
              <a:gd name="connsiteY3" fmla="*/ 529418 h 6840480"/>
              <a:gd name="connsiteX4" fmla="*/ 8159405 w 12142476"/>
              <a:gd name="connsiteY4" fmla="*/ 452211 h 6840480"/>
              <a:gd name="connsiteX5" fmla="*/ 8336671 w 12142476"/>
              <a:gd name="connsiteY5" fmla="*/ 132354 h 6840480"/>
              <a:gd name="connsiteX6" fmla="*/ 8358830 w 12142476"/>
              <a:gd name="connsiteY6" fmla="*/ 143383 h 6840480"/>
              <a:gd name="connsiteX7" fmla="*/ 8336671 w 12142476"/>
              <a:gd name="connsiteY7" fmla="*/ 397063 h 6840480"/>
              <a:gd name="connsiteX8" fmla="*/ 8469621 w 12142476"/>
              <a:gd name="connsiteY8" fmla="*/ 683831 h 6840480"/>
              <a:gd name="connsiteX9" fmla="*/ 8259117 w 12142476"/>
              <a:gd name="connsiteY9" fmla="*/ 1191190 h 6840480"/>
              <a:gd name="connsiteX10" fmla="*/ 8680125 w 12142476"/>
              <a:gd name="connsiteY10" fmla="*/ 1136042 h 6840480"/>
              <a:gd name="connsiteX11" fmla="*/ 8680125 w 12142476"/>
              <a:gd name="connsiteY11" fmla="*/ 1169131 h 6840480"/>
              <a:gd name="connsiteX12" fmla="*/ 8159405 w 12142476"/>
              <a:gd name="connsiteY12" fmla="*/ 1466929 h 6840480"/>
              <a:gd name="connsiteX13" fmla="*/ 8281275 w 12142476"/>
              <a:gd name="connsiteY13" fmla="*/ 1654431 h 6840480"/>
              <a:gd name="connsiteX14" fmla="*/ 8602571 w 12142476"/>
              <a:gd name="connsiteY14" fmla="*/ 1610314 h 6840480"/>
              <a:gd name="connsiteX15" fmla="*/ 8602571 w 12142476"/>
              <a:gd name="connsiteY15" fmla="*/ 1621343 h 6840480"/>
              <a:gd name="connsiteX16" fmla="*/ 8525017 w 12142476"/>
              <a:gd name="connsiteY16" fmla="*/ 2095613 h 6840480"/>
              <a:gd name="connsiteX17" fmla="*/ 8502859 w 12142476"/>
              <a:gd name="connsiteY17" fmla="*/ 2095613 h 6840480"/>
              <a:gd name="connsiteX18" fmla="*/ 8092929 w 12142476"/>
              <a:gd name="connsiteY18" fmla="*/ 1742667 h 6840480"/>
              <a:gd name="connsiteX19" fmla="*/ 8104009 w 12142476"/>
              <a:gd name="connsiteY19" fmla="*/ 2062525 h 6840480"/>
              <a:gd name="connsiteX20" fmla="*/ 8225879 w 12142476"/>
              <a:gd name="connsiteY20" fmla="*/ 2106642 h 6840480"/>
              <a:gd name="connsiteX21" fmla="*/ 8225879 w 12142476"/>
              <a:gd name="connsiteY21" fmla="*/ 2128702 h 6840480"/>
              <a:gd name="connsiteX22" fmla="*/ 8115088 w 12142476"/>
              <a:gd name="connsiteY22" fmla="*/ 2283115 h 6840480"/>
              <a:gd name="connsiteX23" fmla="*/ 8236958 w 12142476"/>
              <a:gd name="connsiteY23" fmla="*/ 2459589 h 6840480"/>
              <a:gd name="connsiteX24" fmla="*/ 8469621 w 12142476"/>
              <a:gd name="connsiteY24" fmla="*/ 2481647 h 6840480"/>
              <a:gd name="connsiteX25" fmla="*/ 8469621 w 12142476"/>
              <a:gd name="connsiteY25" fmla="*/ 2503706 h 6840480"/>
              <a:gd name="connsiteX26" fmla="*/ 8270196 w 12142476"/>
              <a:gd name="connsiteY26" fmla="*/ 2625031 h 6840480"/>
              <a:gd name="connsiteX27" fmla="*/ 8292354 w 12142476"/>
              <a:gd name="connsiteY27" fmla="*/ 3000036 h 6840480"/>
              <a:gd name="connsiteX28" fmla="*/ 8646887 w 12142476"/>
              <a:gd name="connsiteY28" fmla="*/ 2922829 h 6840480"/>
              <a:gd name="connsiteX29" fmla="*/ 8646887 w 12142476"/>
              <a:gd name="connsiteY29" fmla="*/ 2933859 h 6840480"/>
              <a:gd name="connsiteX30" fmla="*/ 8292354 w 12142476"/>
              <a:gd name="connsiteY30" fmla="*/ 3176509 h 6840480"/>
              <a:gd name="connsiteX31" fmla="*/ 8048614 w 12142476"/>
              <a:gd name="connsiteY31" fmla="*/ 3716957 h 6840480"/>
              <a:gd name="connsiteX32" fmla="*/ 8115088 w 12142476"/>
              <a:gd name="connsiteY32" fmla="*/ 4003724 h 6840480"/>
              <a:gd name="connsiteX33" fmla="*/ 8369909 w 12142476"/>
              <a:gd name="connsiteY33" fmla="*/ 4102990 h 6840480"/>
              <a:gd name="connsiteX34" fmla="*/ 8369909 w 12142476"/>
              <a:gd name="connsiteY34" fmla="*/ 4114019 h 6840480"/>
              <a:gd name="connsiteX35" fmla="*/ 8192642 w 12142476"/>
              <a:gd name="connsiteY35" fmla="*/ 4268434 h 6840480"/>
              <a:gd name="connsiteX36" fmla="*/ 8281275 w 12142476"/>
              <a:gd name="connsiteY36" fmla="*/ 4455936 h 6840480"/>
              <a:gd name="connsiteX37" fmla="*/ 8281275 w 12142476"/>
              <a:gd name="connsiteY37" fmla="*/ 4477995 h 6840480"/>
              <a:gd name="connsiteX38" fmla="*/ 8126167 w 12142476"/>
              <a:gd name="connsiteY38" fmla="*/ 4533143 h 6840480"/>
              <a:gd name="connsiteX39" fmla="*/ 8214801 w 12142476"/>
              <a:gd name="connsiteY39" fmla="*/ 4775793 h 6840480"/>
              <a:gd name="connsiteX40" fmla="*/ 8126167 w 12142476"/>
              <a:gd name="connsiteY40" fmla="*/ 4919176 h 6840480"/>
              <a:gd name="connsiteX41" fmla="*/ 8303434 w 12142476"/>
              <a:gd name="connsiteY41" fmla="*/ 5272122 h 6840480"/>
              <a:gd name="connsiteX42" fmla="*/ 8480700 w 12142476"/>
              <a:gd name="connsiteY42" fmla="*/ 5360358 h 6840480"/>
              <a:gd name="connsiteX43" fmla="*/ 8480700 w 12142476"/>
              <a:gd name="connsiteY43" fmla="*/ 5393447 h 6840480"/>
              <a:gd name="connsiteX44" fmla="*/ 8270196 w 12142476"/>
              <a:gd name="connsiteY44" fmla="*/ 5459624 h 6840480"/>
              <a:gd name="connsiteX45" fmla="*/ 8248038 w 12142476"/>
              <a:gd name="connsiteY45" fmla="*/ 5757422 h 6840480"/>
              <a:gd name="connsiteX46" fmla="*/ 8536096 w 12142476"/>
              <a:gd name="connsiteY46" fmla="*/ 5702275 h 6840480"/>
              <a:gd name="connsiteX47" fmla="*/ 8547175 w 12142476"/>
              <a:gd name="connsiteY47" fmla="*/ 5724333 h 6840480"/>
              <a:gd name="connsiteX48" fmla="*/ 8392067 w 12142476"/>
              <a:gd name="connsiteY48" fmla="*/ 5812570 h 6840480"/>
              <a:gd name="connsiteX49" fmla="*/ 8248038 w 12142476"/>
              <a:gd name="connsiteY49" fmla="*/ 6055220 h 6840480"/>
              <a:gd name="connsiteX50" fmla="*/ 8436383 w 12142476"/>
              <a:gd name="connsiteY50" fmla="*/ 6143457 h 6840480"/>
              <a:gd name="connsiteX51" fmla="*/ 8436383 w 12142476"/>
              <a:gd name="connsiteY51" fmla="*/ 6187575 h 6840480"/>
              <a:gd name="connsiteX52" fmla="*/ 8281275 w 12142476"/>
              <a:gd name="connsiteY52" fmla="*/ 6264781 h 6840480"/>
              <a:gd name="connsiteX53" fmla="*/ 8259117 w 12142476"/>
              <a:gd name="connsiteY53" fmla="*/ 6705963 h 6840480"/>
              <a:gd name="connsiteX54" fmla="*/ 8181563 w 12142476"/>
              <a:gd name="connsiteY54" fmla="*/ 6827288 h 6840480"/>
              <a:gd name="connsiteX55" fmla="*/ 0 w 12142476"/>
              <a:gd name="connsiteY55" fmla="*/ 6840480 h 6840480"/>
              <a:gd name="connsiteX56" fmla="*/ 12142476 w 12142476"/>
              <a:gd name="connsiteY56" fmla="*/ 7904 h 6840480"/>
              <a:gd name="connsiteX0" fmla="*/ 4260050 w 4260050"/>
              <a:gd name="connsiteY0" fmla="*/ 7904 h 6840480"/>
              <a:gd name="connsiteX1" fmla="*/ 232662 w 4260050"/>
              <a:gd name="connsiteY1" fmla="*/ 0 h 6840480"/>
              <a:gd name="connsiteX2" fmla="*/ 0 w 4260050"/>
              <a:gd name="connsiteY2" fmla="*/ 319856 h 6840480"/>
              <a:gd name="connsiteX3" fmla="*/ 88633 w 4260050"/>
              <a:gd name="connsiteY3" fmla="*/ 529418 h 6840480"/>
              <a:gd name="connsiteX4" fmla="*/ 276979 w 4260050"/>
              <a:gd name="connsiteY4" fmla="*/ 452211 h 6840480"/>
              <a:gd name="connsiteX5" fmla="*/ 454245 w 4260050"/>
              <a:gd name="connsiteY5" fmla="*/ 132354 h 6840480"/>
              <a:gd name="connsiteX6" fmla="*/ 476404 w 4260050"/>
              <a:gd name="connsiteY6" fmla="*/ 143383 h 6840480"/>
              <a:gd name="connsiteX7" fmla="*/ 454245 w 4260050"/>
              <a:gd name="connsiteY7" fmla="*/ 397063 h 6840480"/>
              <a:gd name="connsiteX8" fmla="*/ 587195 w 4260050"/>
              <a:gd name="connsiteY8" fmla="*/ 683831 h 6840480"/>
              <a:gd name="connsiteX9" fmla="*/ 376691 w 4260050"/>
              <a:gd name="connsiteY9" fmla="*/ 1191190 h 6840480"/>
              <a:gd name="connsiteX10" fmla="*/ 797699 w 4260050"/>
              <a:gd name="connsiteY10" fmla="*/ 1136042 h 6840480"/>
              <a:gd name="connsiteX11" fmla="*/ 797699 w 4260050"/>
              <a:gd name="connsiteY11" fmla="*/ 1169131 h 6840480"/>
              <a:gd name="connsiteX12" fmla="*/ 276979 w 4260050"/>
              <a:gd name="connsiteY12" fmla="*/ 1466929 h 6840480"/>
              <a:gd name="connsiteX13" fmla="*/ 398849 w 4260050"/>
              <a:gd name="connsiteY13" fmla="*/ 1654431 h 6840480"/>
              <a:gd name="connsiteX14" fmla="*/ 720145 w 4260050"/>
              <a:gd name="connsiteY14" fmla="*/ 1610314 h 6840480"/>
              <a:gd name="connsiteX15" fmla="*/ 720145 w 4260050"/>
              <a:gd name="connsiteY15" fmla="*/ 1621343 h 6840480"/>
              <a:gd name="connsiteX16" fmla="*/ 642591 w 4260050"/>
              <a:gd name="connsiteY16" fmla="*/ 2095613 h 6840480"/>
              <a:gd name="connsiteX17" fmla="*/ 620433 w 4260050"/>
              <a:gd name="connsiteY17" fmla="*/ 2095613 h 6840480"/>
              <a:gd name="connsiteX18" fmla="*/ 210503 w 4260050"/>
              <a:gd name="connsiteY18" fmla="*/ 1742667 h 6840480"/>
              <a:gd name="connsiteX19" fmla="*/ 221583 w 4260050"/>
              <a:gd name="connsiteY19" fmla="*/ 2062525 h 6840480"/>
              <a:gd name="connsiteX20" fmla="*/ 343453 w 4260050"/>
              <a:gd name="connsiteY20" fmla="*/ 2106642 h 6840480"/>
              <a:gd name="connsiteX21" fmla="*/ 343453 w 4260050"/>
              <a:gd name="connsiteY21" fmla="*/ 2128702 h 6840480"/>
              <a:gd name="connsiteX22" fmla="*/ 232662 w 4260050"/>
              <a:gd name="connsiteY22" fmla="*/ 2283115 h 6840480"/>
              <a:gd name="connsiteX23" fmla="*/ 354532 w 4260050"/>
              <a:gd name="connsiteY23" fmla="*/ 2459589 h 6840480"/>
              <a:gd name="connsiteX24" fmla="*/ 587195 w 4260050"/>
              <a:gd name="connsiteY24" fmla="*/ 2481647 h 6840480"/>
              <a:gd name="connsiteX25" fmla="*/ 587195 w 4260050"/>
              <a:gd name="connsiteY25" fmla="*/ 2503706 h 6840480"/>
              <a:gd name="connsiteX26" fmla="*/ 387770 w 4260050"/>
              <a:gd name="connsiteY26" fmla="*/ 2625031 h 6840480"/>
              <a:gd name="connsiteX27" fmla="*/ 409928 w 4260050"/>
              <a:gd name="connsiteY27" fmla="*/ 3000036 h 6840480"/>
              <a:gd name="connsiteX28" fmla="*/ 764461 w 4260050"/>
              <a:gd name="connsiteY28" fmla="*/ 2922829 h 6840480"/>
              <a:gd name="connsiteX29" fmla="*/ 764461 w 4260050"/>
              <a:gd name="connsiteY29" fmla="*/ 2933859 h 6840480"/>
              <a:gd name="connsiteX30" fmla="*/ 409928 w 4260050"/>
              <a:gd name="connsiteY30" fmla="*/ 3176509 h 6840480"/>
              <a:gd name="connsiteX31" fmla="*/ 166188 w 4260050"/>
              <a:gd name="connsiteY31" fmla="*/ 3716957 h 6840480"/>
              <a:gd name="connsiteX32" fmla="*/ 232662 w 4260050"/>
              <a:gd name="connsiteY32" fmla="*/ 4003724 h 6840480"/>
              <a:gd name="connsiteX33" fmla="*/ 487483 w 4260050"/>
              <a:gd name="connsiteY33" fmla="*/ 4102990 h 6840480"/>
              <a:gd name="connsiteX34" fmla="*/ 487483 w 4260050"/>
              <a:gd name="connsiteY34" fmla="*/ 4114019 h 6840480"/>
              <a:gd name="connsiteX35" fmla="*/ 310216 w 4260050"/>
              <a:gd name="connsiteY35" fmla="*/ 4268434 h 6840480"/>
              <a:gd name="connsiteX36" fmla="*/ 398849 w 4260050"/>
              <a:gd name="connsiteY36" fmla="*/ 4455936 h 6840480"/>
              <a:gd name="connsiteX37" fmla="*/ 398849 w 4260050"/>
              <a:gd name="connsiteY37" fmla="*/ 4477995 h 6840480"/>
              <a:gd name="connsiteX38" fmla="*/ 243741 w 4260050"/>
              <a:gd name="connsiteY38" fmla="*/ 4533143 h 6840480"/>
              <a:gd name="connsiteX39" fmla="*/ 332375 w 4260050"/>
              <a:gd name="connsiteY39" fmla="*/ 4775793 h 6840480"/>
              <a:gd name="connsiteX40" fmla="*/ 243741 w 4260050"/>
              <a:gd name="connsiteY40" fmla="*/ 4919176 h 6840480"/>
              <a:gd name="connsiteX41" fmla="*/ 421008 w 4260050"/>
              <a:gd name="connsiteY41" fmla="*/ 5272122 h 6840480"/>
              <a:gd name="connsiteX42" fmla="*/ 598274 w 4260050"/>
              <a:gd name="connsiteY42" fmla="*/ 5360358 h 6840480"/>
              <a:gd name="connsiteX43" fmla="*/ 598274 w 4260050"/>
              <a:gd name="connsiteY43" fmla="*/ 5393447 h 6840480"/>
              <a:gd name="connsiteX44" fmla="*/ 387770 w 4260050"/>
              <a:gd name="connsiteY44" fmla="*/ 5459624 h 6840480"/>
              <a:gd name="connsiteX45" fmla="*/ 365612 w 4260050"/>
              <a:gd name="connsiteY45" fmla="*/ 5757422 h 6840480"/>
              <a:gd name="connsiteX46" fmla="*/ 653670 w 4260050"/>
              <a:gd name="connsiteY46" fmla="*/ 5702275 h 6840480"/>
              <a:gd name="connsiteX47" fmla="*/ 664749 w 4260050"/>
              <a:gd name="connsiteY47" fmla="*/ 5724333 h 6840480"/>
              <a:gd name="connsiteX48" fmla="*/ 509641 w 4260050"/>
              <a:gd name="connsiteY48" fmla="*/ 5812570 h 6840480"/>
              <a:gd name="connsiteX49" fmla="*/ 365612 w 4260050"/>
              <a:gd name="connsiteY49" fmla="*/ 6055220 h 6840480"/>
              <a:gd name="connsiteX50" fmla="*/ 553957 w 4260050"/>
              <a:gd name="connsiteY50" fmla="*/ 6143457 h 6840480"/>
              <a:gd name="connsiteX51" fmla="*/ 553957 w 4260050"/>
              <a:gd name="connsiteY51" fmla="*/ 6187575 h 6840480"/>
              <a:gd name="connsiteX52" fmla="*/ 398849 w 4260050"/>
              <a:gd name="connsiteY52" fmla="*/ 6264781 h 6840480"/>
              <a:gd name="connsiteX53" fmla="*/ 376691 w 4260050"/>
              <a:gd name="connsiteY53" fmla="*/ 6705963 h 6840480"/>
              <a:gd name="connsiteX54" fmla="*/ 299137 w 4260050"/>
              <a:gd name="connsiteY54" fmla="*/ 6827288 h 6840480"/>
              <a:gd name="connsiteX55" fmla="*/ 4247170 w 4260050"/>
              <a:gd name="connsiteY55" fmla="*/ 6840480 h 6840480"/>
              <a:gd name="connsiteX56" fmla="*/ 4260050 w 4260050"/>
              <a:gd name="connsiteY56" fmla="*/ 7904 h 6840480"/>
              <a:gd name="connsiteX0" fmla="*/ 3267282 w 4247170"/>
              <a:gd name="connsiteY0" fmla="*/ 7904 h 6840480"/>
              <a:gd name="connsiteX1" fmla="*/ 232662 w 4247170"/>
              <a:gd name="connsiteY1" fmla="*/ 0 h 6840480"/>
              <a:gd name="connsiteX2" fmla="*/ 0 w 4247170"/>
              <a:gd name="connsiteY2" fmla="*/ 319856 h 6840480"/>
              <a:gd name="connsiteX3" fmla="*/ 88633 w 4247170"/>
              <a:gd name="connsiteY3" fmla="*/ 529418 h 6840480"/>
              <a:gd name="connsiteX4" fmla="*/ 276979 w 4247170"/>
              <a:gd name="connsiteY4" fmla="*/ 452211 h 6840480"/>
              <a:gd name="connsiteX5" fmla="*/ 454245 w 4247170"/>
              <a:gd name="connsiteY5" fmla="*/ 132354 h 6840480"/>
              <a:gd name="connsiteX6" fmla="*/ 476404 w 4247170"/>
              <a:gd name="connsiteY6" fmla="*/ 143383 h 6840480"/>
              <a:gd name="connsiteX7" fmla="*/ 454245 w 4247170"/>
              <a:gd name="connsiteY7" fmla="*/ 397063 h 6840480"/>
              <a:gd name="connsiteX8" fmla="*/ 587195 w 4247170"/>
              <a:gd name="connsiteY8" fmla="*/ 683831 h 6840480"/>
              <a:gd name="connsiteX9" fmla="*/ 376691 w 4247170"/>
              <a:gd name="connsiteY9" fmla="*/ 1191190 h 6840480"/>
              <a:gd name="connsiteX10" fmla="*/ 797699 w 4247170"/>
              <a:gd name="connsiteY10" fmla="*/ 1136042 h 6840480"/>
              <a:gd name="connsiteX11" fmla="*/ 797699 w 4247170"/>
              <a:gd name="connsiteY11" fmla="*/ 1169131 h 6840480"/>
              <a:gd name="connsiteX12" fmla="*/ 276979 w 4247170"/>
              <a:gd name="connsiteY12" fmla="*/ 1466929 h 6840480"/>
              <a:gd name="connsiteX13" fmla="*/ 398849 w 4247170"/>
              <a:gd name="connsiteY13" fmla="*/ 1654431 h 6840480"/>
              <a:gd name="connsiteX14" fmla="*/ 720145 w 4247170"/>
              <a:gd name="connsiteY14" fmla="*/ 1610314 h 6840480"/>
              <a:gd name="connsiteX15" fmla="*/ 720145 w 4247170"/>
              <a:gd name="connsiteY15" fmla="*/ 1621343 h 6840480"/>
              <a:gd name="connsiteX16" fmla="*/ 642591 w 4247170"/>
              <a:gd name="connsiteY16" fmla="*/ 2095613 h 6840480"/>
              <a:gd name="connsiteX17" fmla="*/ 620433 w 4247170"/>
              <a:gd name="connsiteY17" fmla="*/ 2095613 h 6840480"/>
              <a:gd name="connsiteX18" fmla="*/ 210503 w 4247170"/>
              <a:gd name="connsiteY18" fmla="*/ 1742667 h 6840480"/>
              <a:gd name="connsiteX19" fmla="*/ 221583 w 4247170"/>
              <a:gd name="connsiteY19" fmla="*/ 2062525 h 6840480"/>
              <a:gd name="connsiteX20" fmla="*/ 343453 w 4247170"/>
              <a:gd name="connsiteY20" fmla="*/ 2106642 h 6840480"/>
              <a:gd name="connsiteX21" fmla="*/ 343453 w 4247170"/>
              <a:gd name="connsiteY21" fmla="*/ 2128702 h 6840480"/>
              <a:gd name="connsiteX22" fmla="*/ 232662 w 4247170"/>
              <a:gd name="connsiteY22" fmla="*/ 2283115 h 6840480"/>
              <a:gd name="connsiteX23" fmla="*/ 354532 w 4247170"/>
              <a:gd name="connsiteY23" fmla="*/ 2459589 h 6840480"/>
              <a:gd name="connsiteX24" fmla="*/ 587195 w 4247170"/>
              <a:gd name="connsiteY24" fmla="*/ 2481647 h 6840480"/>
              <a:gd name="connsiteX25" fmla="*/ 587195 w 4247170"/>
              <a:gd name="connsiteY25" fmla="*/ 2503706 h 6840480"/>
              <a:gd name="connsiteX26" fmla="*/ 387770 w 4247170"/>
              <a:gd name="connsiteY26" fmla="*/ 2625031 h 6840480"/>
              <a:gd name="connsiteX27" fmla="*/ 409928 w 4247170"/>
              <a:gd name="connsiteY27" fmla="*/ 3000036 h 6840480"/>
              <a:gd name="connsiteX28" fmla="*/ 764461 w 4247170"/>
              <a:gd name="connsiteY28" fmla="*/ 2922829 h 6840480"/>
              <a:gd name="connsiteX29" fmla="*/ 764461 w 4247170"/>
              <a:gd name="connsiteY29" fmla="*/ 2933859 h 6840480"/>
              <a:gd name="connsiteX30" fmla="*/ 409928 w 4247170"/>
              <a:gd name="connsiteY30" fmla="*/ 3176509 h 6840480"/>
              <a:gd name="connsiteX31" fmla="*/ 166188 w 4247170"/>
              <a:gd name="connsiteY31" fmla="*/ 3716957 h 6840480"/>
              <a:gd name="connsiteX32" fmla="*/ 232662 w 4247170"/>
              <a:gd name="connsiteY32" fmla="*/ 4003724 h 6840480"/>
              <a:gd name="connsiteX33" fmla="*/ 487483 w 4247170"/>
              <a:gd name="connsiteY33" fmla="*/ 4102990 h 6840480"/>
              <a:gd name="connsiteX34" fmla="*/ 487483 w 4247170"/>
              <a:gd name="connsiteY34" fmla="*/ 4114019 h 6840480"/>
              <a:gd name="connsiteX35" fmla="*/ 310216 w 4247170"/>
              <a:gd name="connsiteY35" fmla="*/ 4268434 h 6840480"/>
              <a:gd name="connsiteX36" fmla="*/ 398849 w 4247170"/>
              <a:gd name="connsiteY36" fmla="*/ 4455936 h 6840480"/>
              <a:gd name="connsiteX37" fmla="*/ 398849 w 4247170"/>
              <a:gd name="connsiteY37" fmla="*/ 4477995 h 6840480"/>
              <a:gd name="connsiteX38" fmla="*/ 243741 w 4247170"/>
              <a:gd name="connsiteY38" fmla="*/ 4533143 h 6840480"/>
              <a:gd name="connsiteX39" fmla="*/ 332375 w 4247170"/>
              <a:gd name="connsiteY39" fmla="*/ 4775793 h 6840480"/>
              <a:gd name="connsiteX40" fmla="*/ 243741 w 4247170"/>
              <a:gd name="connsiteY40" fmla="*/ 4919176 h 6840480"/>
              <a:gd name="connsiteX41" fmla="*/ 421008 w 4247170"/>
              <a:gd name="connsiteY41" fmla="*/ 5272122 h 6840480"/>
              <a:gd name="connsiteX42" fmla="*/ 598274 w 4247170"/>
              <a:gd name="connsiteY42" fmla="*/ 5360358 h 6840480"/>
              <a:gd name="connsiteX43" fmla="*/ 598274 w 4247170"/>
              <a:gd name="connsiteY43" fmla="*/ 5393447 h 6840480"/>
              <a:gd name="connsiteX44" fmla="*/ 387770 w 4247170"/>
              <a:gd name="connsiteY44" fmla="*/ 5459624 h 6840480"/>
              <a:gd name="connsiteX45" fmla="*/ 365612 w 4247170"/>
              <a:gd name="connsiteY45" fmla="*/ 5757422 h 6840480"/>
              <a:gd name="connsiteX46" fmla="*/ 653670 w 4247170"/>
              <a:gd name="connsiteY46" fmla="*/ 5702275 h 6840480"/>
              <a:gd name="connsiteX47" fmla="*/ 664749 w 4247170"/>
              <a:gd name="connsiteY47" fmla="*/ 5724333 h 6840480"/>
              <a:gd name="connsiteX48" fmla="*/ 509641 w 4247170"/>
              <a:gd name="connsiteY48" fmla="*/ 5812570 h 6840480"/>
              <a:gd name="connsiteX49" fmla="*/ 365612 w 4247170"/>
              <a:gd name="connsiteY49" fmla="*/ 6055220 h 6840480"/>
              <a:gd name="connsiteX50" fmla="*/ 553957 w 4247170"/>
              <a:gd name="connsiteY50" fmla="*/ 6143457 h 6840480"/>
              <a:gd name="connsiteX51" fmla="*/ 553957 w 4247170"/>
              <a:gd name="connsiteY51" fmla="*/ 6187575 h 6840480"/>
              <a:gd name="connsiteX52" fmla="*/ 398849 w 4247170"/>
              <a:gd name="connsiteY52" fmla="*/ 6264781 h 6840480"/>
              <a:gd name="connsiteX53" fmla="*/ 376691 w 4247170"/>
              <a:gd name="connsiteY53" fmla="*/ 6705963 h 6840480"/>
              <a:gd name="connsiteX54" fmla="*/ 299137 w 4247170"/>
              <a:gd name="connsiteY54" fmla="*/ 6827288 h 6840480"/>
              <a:gd name="connsiteX55" fmla="*/ 4247170 w 4247170"/>
              <a:gd name="connsiteY55" fmla="*/ 6840480 h 6840480"/>
              <a:gd name="connsiteX56" fmla="*/ 3267282 w 4247170"/>
              <a:gd name="connsiteY56" fmla="*/ 7904 h 6840480"/>
              <a:gd name="connsiteX0" fmla="*/ 3267282 w 3267282"/>
              <a:gd name="connsiteY0" fmla="*/ 7904 h 6840480"/>
              <a:gd name="connsiteX1" fmla="*/ 232662 w 3267282"/>
              <a:gd name="connsiteY1" fmla="*/ 0 h 6840480"/>
              <a:gd name="connsiteX2" fmla="*/ 0 w 3267282"/>
              <a:gd name="connsiteY2" fmla="*/ 319856 h 6840480"/>
              <a:gd name="connsiteX3" fmla="*/ 88633 w 3267282"/>
              <a:gd name="connsiteY3" fmla="*/ 529418 h 6840480"/>
              <a:gd name="connsiteX4" fmla="*/ 276979 w 3267282"/>
              <a:gd name="connsiteY4" fmla="*/ 452211 h 6840480"/>
              <a:gd name="connsiteX5" fmla="*/ 454245 w 3267282"/>
              <a:gd name="connsiteY5" fmla="*/ 132354 h 6840480"/>
              <a:gd name="connsiteX6" fmla="*/ 476404 w 3267282"/>
              <a:gd name="connsiteY6" fmla="*/ 143383 h 6840480"/>
              <a:gd name="connsiteX7" fmla="*/ 454245 w 3267282"/>
              <a:gd name="connsiteY7" fmla="*/ 397063 h 6840480"/>
              <a:gd name="connsiteX8" fmla="*/ 587195 w 3267282"/>
              <a:gd name="connsiteY8" fmla="*/ 683831 h 6840480"/>
              <a:gd name="connsiteX9" fmla="*/ 376691 w 3267282"/>
              <a:gd name="connsiteY9" fmla="*/ 1191190 h 6840480"/>
              <a:gd name="connsiteX10" fmla="*/ 797699 w 3267282"/>
              <a:gd name="connsiteY10" fmla="*/ 1136042 h 6840480"/>
              <a:gd name="connsiteX11" fmla="*/ 797699 w 3267282"/>
              <a:gd name="connsiteY11" fmla="*/ 1169131 h 6840480"/>
              <a:gd name="connsiteX12" fmla="*/ 276979 w 3267282"/>
              <a:gd name="connsiteY12" fmla="*/ 1466929 h 6840480"/>
              <a:gd name="connsiteX13" fmla="*/ 398849 w 3267282"/>
              <a:gd name="connsiteY13" fmla="*/ 1654431 h 6840480"/>
              <a:gd name="connsiteX14" fmla="*/ 720145 w 3267282"/>
              <a:gd name="connsiteY14" fmla="*/ 1610314 h 6840480"/>
              <a:gd name="connsiteX15" fmla="*/ 720145 w 3267282"/>
              <a:gd name="connsiteY15" fmla="*/ 1621343 h 6840480"/>
              <a:gd name="connsiteX16" fmla="*/ 642591 w 3267282"/>
              <a:gd name="connsiteY16" fmla="*/ 2095613 h 6840480"/>
              <a:gd name="connsiteX17" fmla="*/ 620433 w 3267282"/>
              <a:gd name="connsiteY17" fmla="*/ 2095613 h 6840480"/>
              <a:gd name="connsiteX18" fmla="*/ 210503 w 3267282"/>
              <a:gd name="connsiteY18" fmla="*/ 1742667 h 6840480"/>
              <a:gd name="connsiteX19" fmla="*/ 221583 w 3267282"/>
              <a:gd name="connsiteY19" fmla="*/ 2062525 h 6840480"/>
              <a:gd name="connsiteX20" fmla="*/ 343453 w 3267282"/>
              <a:gd name="connsiteY20" fmla="*/ 2106642 h 6840480"/>
              <a:gd name="connsiteX21" fmla="*/ 343453 w 3267282"/>
              <a:gd name="connsiteY21" fmla="*/ 2128702 h 6840480"/>
              <a:gd name="connsiteX22" fmla="*/ 232662 w 3267282"/>
              <a:gd name="connsiteY22" fmla="*/ 2283115 h 6840480"/>
              <a:gd name="connsiteX23" fmla="*/ 354532 w 3267282"/>
              <a:gd name="connsiteY23" fmla="*/ 2459589 h 6840480"/>
              <a:gd name="connsiteX24" fmla="*/ 587195 w 3267282"/>
              <a:gd name="connsiteY24" fmla="*/ 2481647 h 6840480"/>
              <a:gd name="connsiteX25" fmla="*/ 587195 w 3267282"/>
              <a:gd name="connsiteY25" fmla="*/ 2503706 h 6840480"/>
              <a:gd name="connsiteX26" fmla="*/ 387770 w 3267282"/>
              <a:gd name="connsiteY26" fmla="*/ 2625031 h 6840480"/>
              <a:gd name="connsiteX27" fmla="*/ 409928 w 3267282"/>
              <a:gd name="connsiteY27" fmla="*/ 3000036 h 6840480"/>
              <a:gd name="connsiteX28" fmla="*/ 764461 w 3267282"/>
              <a:gd name="connsiteY28" fmla="*/ 2922829 h 6840480"/>
              <a:gd name="connsiteX29" fmla="*/ 764461 w 3267282"/>
              <a:gd name="connsiteY29" fmla="*/ 2933859 h 6840480"/>
              <a:gd name="connsiteX30" fmla="*/ 409928 w 3267282"/>
              <a:gd name="connsiteY30" fmla="*/ 3176509 h 6840480"/>
              <a:gd name="connsiteX31" fmla="*/ 166188 w 3267282"/>
              <a:gd name="connsiteY31" fmla="*/ 3716957 h 6840480"/>
              <a:gd name="connsiteX32" fmla="*/ 232662 w 3267282"/>
              <a:gd name="connsiteY32" fmla="*/ 4003724 h 6840480"/>
              <a:gd name="connsiteX33" fmla="*/ 487483 w 3267282"/>
              <a:gd name="connsiteY33" fmla="*/ 4102990 h 6840480"/>
              <a:gd name="connsiteX34" fmla="*/ 487483 w 3267282"/>
              <a:gd name="connsiteY34" fmla="*/ 4114019 h 6840480"/>
              <a:gd name="connsiteX35" fmla="*/ 310216 w 3267282"/>
              <a:gd name="connsiteY35" fmla="*/ 4268434 h 6840480"/>
              <a:gd name="connsiteX36" fmla="*/ 398849 w 3267282"/>
              <a:gd name="connsiteY36" fmla="*/ 4455936 h 6840480"/>
              <a:gd name="connsiteX37" fmla="*/ 398849 w 3267282"/>
              <a:gd name="connsiteY37" fmla="*/ 4477995 h 6840480"/>
              <a:gd name="connsiteX38" fmla="*/ 243741 w 3267282"/>
              <a:gd name="connsiteY38" fmla="*/ 4533143 h 6840480"/>
              <a:gd name="connsiteX39" fmla="*/ 332375 w 3267282"/>
              <a:gd name="connsiteY39" fmla="*/ 4775793 h 6840480"/>
              <a:gd name="connsiteX40" fmla="*/ 243741 w 3267282"/>
              <a:gd name="connsiteY40" fmla="*/ 4919176 h 6840480"/>
              <a:gd name="connsiteX41" fmla="*/ 421008 w 3267282"/>
              <a:gd name="connsiteY41" fmla="*/ 5272122 h 6840480"/>
              <a:gd name="connsiteX42" fmla="*/ 598274 w 3267282"/>
              <a:gd name="connsiteY42" fmla="*/ 5360358 h 6840480"/>
              <a:gd name="connsiteX43" fmla="*/ 598274 w 3267282"/>
              <a:gd name="connsiteY43" fmla="*/ 5393447 h 6840480"/>
              <a:gd name="connsiteX44" fmla="*/ 387770 w 3267282"/>
              <a:gd name="connsiteY44" fmla="*/ 5459624 h 6840480"/>
              <a:gd name="connsiteX45" fmla="*/ 365612 w 3267282"/>
              <a:gd name="connsiteY45" fmla="*/ 5757422 h 6840480"/>
              <a:gd name="connsiteX46" fmla="*/ 653670 w 3267282"/>
              <a:gd name="connsiteY46" fmla="*/ 5702275 h 6840480"/>
              <a:gd name="connsiteX47" fmla="*/ 664749 w 3267282"/>
              <a:gd name="connsiteY47" fmla="*/ 5724333 h 6840480"/>
              <a:gd name="connsiteX48" fmla="*/ 509641 w 3267282"/>
              <a:gd name="connsiteY48" fmla="*/ 5812570 h 6840480"/>
              <a:gd name="connsiteX49" fmla="*/ 365612 w 3267282"/>
              <a:gd name="connsiteY49" fmla="*/ 6055220 h 6840480"/>
              <a:gd name="connsiteX50" fmla="*/ 553957 w 3267282"/>
              <a:gd name="connsiteY50" fmla="*/ 6143457 h 6840480"/>
              <a:gd name="connsiteX51" fmla="*/ 553957 w 3267282"/>
              <a:gd name="connsiteY51" fmla="*/ 6187575 h 6840480"/>
              <a:gd name="connsiteX52" fmla="*/ 398849 w 3267282"/>
              <a:gd name="connsiteY52" fmla="*/ 6264781 h 6840480"/>
              <a:gd name="connsiteX53" fmla="*/ 376691 w 3267282"/>
              <a:gd name="connsiteY53" fmla="*/ 6705963 h 6840480"/>
              <a:gd name="connsiteX54" fmla="*/ 299137 w 3267282"/>
              <a:gd name="connsiteY54" fmla="*/ 6827288 h 6840480"/>
              <a:gd name="connsiteX55" fmla="*/ 3267128 w 3267282"/>
              <a:gd name="connsiteY55" fmla="*/ 6840480 h 6840480"/>
              <a:gd name="connsiteX56" fmla="*/ 3267282 w 3267282"/>
              <a:gd name="connsiteY56" fmla="*/ 7904 h 684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267282" h="6840480">
                <a:moveTo>
                  <a:pt x="3267282" y="7904"/>
                </a:moveTo>
                <a:lnTo>
                  <a:pt x="232662" y="0"/>
                </a:lnTo>
                <a:lnTo>
                  <a:pt x="0" y="319856"/>
                </a:lnTo>
                <a:lnTo>
                  <a:pt x="88633" y="529418"/>
                </a:lnTo>
                <a:lnTo>
                  <a:pt x="276979" y="452211"/>
                </a:lnTo>
                <a:lnTo>
                  <a:pt x="454245" y="132354"/>
                </a:lnTo>
                <a:lnTo>
                  <a:pt x="476404" y="143383"/>
                </a:lnTo>
                <a:lnTo>
                  <a:pt x="454245" y="397063"/>
                </a:lnTo>
                <a:lnTo>
                  <a:pt x="587195" y="683831"/>
                </a:lnTo>
                <a:lnTo>
                  <a:pt x="376691" y="1191190"/>
                </a:lnTo>
                <a:lnTo>
                  <a:pt x="797699" y="1136042"/>
                </a:lnTo>
                <a:lnTo>
                  <a:pt x="797699" y="1169131"/>
                </a:lnTo>
                <a:lnTo>
                  <a:pt x="276979" y="1466929"/>
                </a:lnTo>
                <a:lnTo>
                  <a:pt x="398849" y="1654431"/>
                </a:lnTo>
                <a:lnTo>
                  <a:pt x="720145" y="1610314"/>
                </a:lnTo>
                <a:lnTo>
                  <a:pt x="720145" y="1621343"/>
                </a:lnTo>
                <a:lnTo>
                  <a:pt x="642591" y="2095613"/>
                </a:lnTo>
                <a:lnTo>
                  <a:pt x="620433" y="2095613"/>
                </a:lnTo>
                <a:lnTo>
                  <a:pt x="210503" y="1742667"/>
                </a:lnTo>
                <a:lnTo>
                  <a:pt x="221583" y="2062525"/>
                </a:lnTo>
                <a:lnTo>
                  <a:pt x="343453" y="2106642"/>
                </a:lnTo>
                <a:lnTo>
                  <a:pt x="343453" y="2128702"/>
                </a:lnTo>
                <a:lnTo>
                  <a:pt x="232662" y="2283115"/>
                </a:lnTo>
                <a:lnTo>
                  <a:pt x="354532" y="2459589"/>
                </a:lnTo>
                <a:lnTo>
                  <a:pt x="587195" y="2481647"/>
                </a:lnTo>
                <a:lnTo>
                  <a:pt x="587195" y="2503706"/>
                </a:lnTo>
                <a:lnTo>
                  <a:pt x="387770" y="2625031"/>
                </a:lnTo>
                <a:lnTo>
                  <a:pt x="409928" y="3000036"/>
                </a:lnTo>
                <a:lnTo>
                  <a:pt x="764461" y="2922829"/>
                </a:lnTo>
                <a:lnTo>
                  <a:pt x="764461" y="2933859"/>
                </a:lnTo>
                <a:lnTo>
                  <a:pt x="409928" y="3176509"/>
                </a:lnTo>
                <a:lnTo>
                  <a:pt x="166188" y="3716957"/>
                </a:lnTo>
                <a:lnTo>
                  <a:pt x="232662" y="4003724"/>
                </a:lnTo>
                <a:lnTo>
                  <a:pt x="487483" y="4102990"/>
                </a:lnTo>
                <a:lnTo>
                  <a:pt x="487483" y="4114019"/>
                </a:lnTo>
                <a:lnTo>
                  <a:pt x="310216" y="4268434"/>
                </a:lnTo>
                <a:lnTo>
                  <a:pt x="398849" y="4455936"/>
                </a:lnTo>
                <a:lnTo>
                  <a:pt x="398849" y="4477995"/>
                </a:lnTo>
                <a:lnTo>
                  <a:pt x="243741" y="4533143"/>
                </a:lnTo>
                <a:lnTo>
                  <a:pt x="332375" y="4775793"/>
                </a:lnTo>
                <a:lnTo>
                  <a:pt x="243741" y="4919176"/>
                </a:lnTo>
                <a:lnTo>
                  <a:pt x="421008" y="5272122"/>
                </a:lnTo>
                <a:lnTo>
                  <a:pt x="598274" y="5360358"/>
                </a:lnTo>
                <a:lnTo>
                  <a:pt x="598274" y="5393447"/>
                </a:lnTo>
                <a:lnTo>
                  <a:pt x="387770" y="5459624"/>
                </a:lnTo>
                <a:lnTo>
                  <a:pt x="365612" y="5757422"/>
                </a:lnTo>
                <a:lnTo>
                  <a:pt x="653670" y="5702275"/>
                </a:lnTo>
                <a:lnTo>
                  <a:pt x="664749" y="5724333"/>
                </a:lnTo>
                <a:lnTo>
                  <a:pt x="509641" y="5812570"/>
                </a:lnTo>
                <a:lnTo>
                  <a:pt x="365612" y="6055220"/>
                </a:lnTo>
                <a:lnTo>
                  <a:pt x="553957" y="6143457"/>
                </a:lnTo>
                <a:lnTo>
                  <a:pt x="553957" y="6187575"/>
                </a:lnTo>
                <a:lnTo>
                  <a:pt x="398849" y="6264781"/>
                </a:lnTo>
                <a:lnTo>
                  <a:pt x="376691" y="6705963"/>
                </a:lnTo>
                <a:lnTo>
                  <a:pt x="299137" y="6827288"/>
                </a:lnTo>
                <a:lnTo>
                  <a:pt x="3267128" y="6840480"/>
                </a:lnTo>
                <a:cubicBezTo>
                  <a:pt x="3267129" y="4567673"/>
                  <a:pt x="3267281" y="2280712"/>
                  <a:pt x="3267282" y="79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8837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753EE0E-62D5-7C4E-A9DE-E2404AB69666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10AF781-9AF6-D34D-AE18-5B607B56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28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753EE0E-62D5-7C4E-A9DE-E2404AB69666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10AF781-9AF6-D34D-AE18-5B607B56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8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5834"/>
            <a:ext cx="10363200" cy="57211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45692"/>
            <a:ext cx="10363200" cy="79760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57627"/>
            <a:ext cx="1612392" cy="11643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9002684" y="6308388"/>
            <a:ext cx="3001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800" dirty="0">
                <a:solidFill>
                  <a:srgbClr val="91AEC3"/>
                </a:solidFill>
              </a:rPr>
              <a:t>– Vi tar </a:t>
            </a:r>
            <a:r>
              <a:rPr lang="en-GB" sz="1800" dirty="0" err="1">
                <a:solidFill>
                  <a:srgbClr val="91AEC3"/>
                </a:solidFill>
              </a:rPr>
              <a:t>ansvar</a:t>
            </a:r>
            <a:r>
              <a:rPr lang="en-GB" sz="1800" dirty="0">
                <a:solidFill>
                  <a:srgbClr val="91AEC3"/>
                </a:solidFill>
              </a:rPr>
              <a:t> for </a:t>
            </a:r>
            <a:r>
              <a:rPr lang="en-GB" sz="1800" dirty="0" err="1">
                <a:solidFill>
                  <a:srgbClr val="91AEC3"/>
                </a:solidFill>
              </a:rPr>
              <a:t>sjøvegen</a:t>
            </a:r>
            <a:endParaRPr lang="en-GB" sz="1800" dirty="0">
              <a:solidFill>
                <a:srgbClr val="91AEC3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830381" y="4446427"/>
            <a:ext cx="10363200" cy="797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1188"/>
            <a:ext cx="12192000" cy="22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44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92696"/>
            <a:ext cx="5384800" cy="40161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92696"/>
            <a:ext cx="5384800" cy="40161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324172"/>
            <a:ext cx="10972800" cy="0"/>
          </a:xfrm>
          <a:prstGeom prst="line">
            <a:avLst/>
          </a:prstGeom>
          <a:ln w="12700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0988"/>
            <a:ext cx="12192000" cy="1719071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>
            <a:off x="357774" y="6375581"/>
            <a:ext cx="26912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600" dirty="0">
                <a:solidFill>
                  <a:schemeClr val="tx2"/>
                </a:solidFill>
              </a:rPr>
              <a:t>– Vi tar </a:t>
            </a:r>
            <a:r>
              <a:rPr lang="en-GB" sz="1600" dirty="0" err="1">
                <a:solidFill>
                  <a:schemeClr val="tx2"/>
                </a:solidFill>
              </a:rPr>
              <a:t>ansvar</a:t>
            </a:r>
            <a:r>
              <a:rPr lang="en-GB" sz="1600" dirty="0">
                <a:solidFill>
                  <a:schemeClr val="tx2"/>
                </a:solidFill>
              </a:rPr>
              <a:t> for </a:t>
            </a:r>
            <a:r>
              <a:rPr lang="en-GB" sz="1600" dirty="0" err="1">
                <a:solidFill>
                  <a:schemeClr val="tx2"/>
                </a:solidFill>
              </a:rPr>
              <a:t>sjøvegen</a:t>
            </a: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100" y="5690910"/>
            <a:ext cx="1164336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21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overskri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687" y="4310171"/>
            <a:ext cx="10128060" cy="1145990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701081" y="2258031"/>
            <a:ext cx="6851269" cy="0"/>
          </a:xfrm>
          <a:prstGeom prst="line">
            <a:avLst/>
          </a:prstGeom>
          <a:ln w="12700" cmpd="sng">
            <a:solidFill>
              <a:schemeClr val="accent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701081" y="3809275"/>
            <a:ext cx="6851269" cy="0"/>
          </a:xfrm>
          <a:prstGeom prst="line">
            <a:avLst/>
          </a:prstGeom>
          <a:ln w="12700" cmpd="sng">
            <a:solidFill>
              <a:schemeClr val="accent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Baksidelogo_3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55" y="548644"/>
            <a:ext cx="1874520" cy="1353312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1781231" y="2703816"/>
            <a:ext cx="86909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nb-NO" sz="3600" dirty="0">
                <a:solidFill>
                  <a:schemeClr val="accent1"/>
                </a:solidFill>
              </a:rPr>
              <a:t>TAKK FOR OPPMERKSOMHETEN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62686" y="3935907"/>
            <a:ext cx="1012805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nb-NO" sz="2200" b="1" dirty="0" err="1">
                <a:solidFill>
                  <a:schemeClr val="bg1"/>
                </a:solidFill>
              </a:rPr>
              <a:t>www.kystverket.no</a:t>
            </a:r>
            <a:endParaRPr lang="nb-NO" sz="2200" b="1" dirty="0">
              <a:solidFill>
                <a:schemeClr val="bg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0988"/>
            <a:ext cx="12192000" cy="171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73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324172"/>
            <a:ext cx="10972800" cy="0"/>
          </a:xfrm>
          <a:prstGeom prst="line">
            <a:avLst/>
          </a:prstGeom>
          <a:ln w="12700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0988"/>
            <a:ext cx="12192000" cy="1719071"/>
          </a:xfrm>
          <a:prstGeom prst="rect">
            <a:avLst/>
          </a:prstGeom>
        </p:spPr>
      </p:pic>
      <p:sp>
        <p:nvSpPr>
          <p:cNvPr id="12" name="Rectangle 9"/>
          <p:cNvSpPr/>
          <p:nvPr userDrawn="1"/>
        </p:nvSpPr>
        <p:spPr>
          <a:xfrm>
            <a:off x="357774" y="6375581"/>
            <a:ext cx="26912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600" dirty="0">
                <a:solidFill>
                  <a:schemeClr val="tx2"/>
                </a:solidFill>
              </a:rPr>
              <a:t>– Vi tar </a:t>
            </a:r>
            <a:r>
              <a:rPr lang="en-GB" sz="1600" dirty="0" err="1">
                <a:solidFill>
                  <a:schemeClr val="tx2"/>
                </a:solidFill>
              </a:rPr>
              <a:t>ansvar</a:t>
            </a:r>
            <a:r>
              <a:rPr lang="en-GB" sz="1600" dirty="0">
                <a:solidFill>
                  <a:schemeClr val="tx2"/>
                </a:solidFill>
              </a:rPr>
              <a:t> for </a:t>
            </a:r>
            <a:r>
              <a:rPr lang="en-GB" sz="1600" dirty="0" err="1">
                <a:solidFill>
                  <a:schemeClr val="tx2"/>
                </a:solidFill>
              </a:rPr>
              <a:t>sjøvegen</a:t>
            </a: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100" y="5690910"/>
            <a:ext cx="1164336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9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m-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utendørs&#10;&#10;Automatisk generert beskrivelse">
            <a:extLst>
              <a:ext uri="{FF2B5EF4-FFF2-40B4-BE49-F238E27FC236}">
                <a16:creationId xmlns:a16="http://schemas.microsoft.com/office/drawing/2014/main" id="{4A7A261A-C785-5C4D-A29B-A26C2455F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8316" y="0"/>
            <a:ext cx="229368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ACC51C7-D08F-8842-AF1E-F8FD5A9BD5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967E312-DCE1-1A40-926B-5934DAD1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8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m-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125B397-3992-2A4E-939C-6F96710E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B1D6ED-AEBE-BE4D-9051-018E0607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6125BB5-7B3E-9E4F-8CE3-03AEF8F9AA13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3FECCB5-0CC0-0344-9674-6E7F4C08A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4" cy="6857999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049DE6FE-2451-354F-AC8D-E60E337143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2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m-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B0258535-E631-8047-B24B-3055544EB490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075B3E-0C5F-894F-852A-CC80751C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814AFF0-3485-5F4B-98FF-F8B7709AD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BC8BE43-0266-8043-9006-F7D87DFD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4" cy="6857999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140C8ABF-68A2-364B-94D2-2778409915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4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lyseblå">
    <p:bg>
      <p:bgPr>
        <a:solidFill>
          <a:srgbClr val="A9E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B0258535-E631-8047-B24B-3055544EB490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075B3E-0C5F-894F-852A-CC80751C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814AFF0-3485-5F4B-98FF-F8B7709AD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BC8BE43-0266-8043-9006-F7D87DFD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3" cy="6857999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140C8ABF-68A2-364B-94D2-2778409915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9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B0258535-E631-8047-B24B-3055544EB490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075B3E-0C5F-894F-852A-CC80751C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814AFF0-3485-5F4B-98FF-F8B7709AD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BC8BE43-0266-8043-9006-F7D87DFD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3" cy="6857999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140C8ABF-68A2-364B-94D2-2778409915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9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adisjonell tekstmal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642726"/>
            <a:ext cx="9000000" cy="1205890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940385"/>
            <a:ext cx="10260000" cy="44089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E74CA81-B61C-F247-A230-C0D446D06F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30472" y="0"/>
            <a:ext cx="831578" cy="687206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C0ADEEC-E2DF-FD40-9A39-18A8294DBF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9268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3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disjonell tekstmal - lyse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B210FA55-8796-5742-8E35-71AB9C0B8E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30472" y="0"/>
            <a:ext cx="831578" cy="687206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888BDE5-D38F-4840-9AE3-5A26BB2703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9268" y="162000"/>
            <a:ext cx="1457452" cy="11485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07067AC-1724-FC49-8955-C5F5AC6B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642726"/>
            <a:ext cx="9000000" cy="1205890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42FCAA-223D-EA43-BD48-1F01959A1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940385"/>
            <a:ext cx="10260000" cy="44089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281B3E6-0AC7-5B4B-8A3C-32FC188BC18F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431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9000000" cy="120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016000"/>
            <a:ext cx="10260000" cy="41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0" r:id="rId3"/>
    <p:sldLayoutId id="2147483673" r:id="rId4"/>
    <p:sldLayoutId id="2147483671" r:id="rId5"/>
    <p:sldLayoutId id="2147483678" r:id="rId6"/>
    <p:sldLayoutId id="2147483679" r:id="rId7"/>
    <p:sldLayoutId id="2147483650" r:id="rId8"/>
    <p:sldLayoutId id="2147483668" r:id="rId9"/>
    <p:sldLayoutId id="2147483669" r:id="rId10"/>
    <p:sldLayoutId id="2147483676" r:id="rId11"/>
    <p:sldLayoutId id="2147483683" r:id="rId12"/>
    <p:sldLayoutId id="2147483680" r:id="rId13"/>
    <p:sldLayoutId id="2147483681" r:id="rId14"/>
    <p:sldLayoutId id="2147483672" r:id="rId15"/>
    <p:sldLayoutId id="2147483682" r:id="rId16"/>
    <p:sldLayoutId id="2147483684" r:id="rId17"/>
    <p:sldLayoutId id="2147483675" r:id="rId18"/>
    <p:sldLayoutId id="2147483651" r:id="rId19"/>
    <p:sldLayoutId id="2147483658" r:id="rId20"/>
    <p:sldLayoutId id="2147483659" r:id="rId21"/>
    <p:sldLayoutId id="2147483685" r:id="rId22"/>
    <p:sldLayoutId id="2147483686" r:id="rId23"/>
    <p:sldLayoutId id="2147483687" r:id="rId24"/>
    <p:sldLayoutId id="2147483688" r:id="rId25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00664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lnSpc>
          <a:spcPts val="2940"/>
        </a:lnSpc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940"/>
        </a:lnSpc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940"/>
        </a:lnSpc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940"/>
        </a:lnSpc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940"/>
        </a:lnSpc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oyvind.rinaldo@kystverket.no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D2C6B8-1E96-AE4B-932C-2E766C433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AISyRisk og EnviRisk	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3D222A7-1F7E-B54C-854F-30B8D7B7CA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Risikoanalyser for beredskap mot akutt forurensing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30C02DF-0777-EA4F-BA87-F76A0C155477}"/>
              </a:ext>
            </a:extLst>
          </p:cNvPr>
          <p:cNvSpPr/>
          <p:nvPr/>
        </p:nvSpPr>
        <p:spPr>
          <a:xfrm>
            <a:off x="769358" y="6213511"/>
            <a:ext cx="590160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500" dirty="0">
                <a:solidFill>
                  <a:srgbClr val="A9E5FB">
                    <a:alpha val="4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Øyvind Rinaldo, seniorrådgiver  //  Beredskapsforum, 14.4.2021</a:t>
            </a:r>
          </a:p>
        </p:txBody>
      </p:sp>
      <p:pic>
        <p:nvPicPr>
          <p:cNvPr id="9" name="Plassholder for bilde 8" descr="Et bilde som inneholder himmel, vann, utendørs, båt&#10;&#10;Automatisk generert beskrivelse">
            <a:extLst>
              <a:ext uri="{FF2B5EF4-FFF2-40B4-BE49-F238E27FC236}">
                <a16:creationId xmlns:a16="http://schemas.microsoft.com/office/drawing/2014/main" id="{043C6DFC-E69F-274A-9764-076E5F3F73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958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576000" y="642726"/>
            <a:ext cx="6398378" cy="1308622"/>
          </a:xfrm>
        </p:spPr>
        <p:txBody>
          <a:bodyPr>
            <a:normAutofit/>
          </a:bodyPr>
          <a:lstStyle/>
          <a:p>
            <a:r>
              <a:rPr lang="nb-NO" sz="3600" dirty="0"/>
              <a:t>Hva er AISyRisk og EnviRisk?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531986" y="2601118"/>
            <a:ext cx="5683134" cy="3908685"/>
          </a:xfrm>
        </p:spPr>
        <p:txBody>
          <a:bodyPr>
            <a:normAutofit/>
          </a:bodyPr>
          <a:lstStyle/>
          <a:p>
            <a:r>
              <a:rPr lang="nb-NO" dirty="0"/>
              <a:t>AISyRisk </a:t>
            </a:r>
          </a:p>
          <a:p>
            <a:pPr lvl="1"/>
            <a:r>
              <a:rPr lang="nb-NO" dirty="0"/>
              <a:t>verktøy for beregning og visualisering av risiko for utslipp og tap av menneskeliv som følge av skipsuhell.</a:t>
            </a:r>
          </a:p>
          <a:p>
            <a:r>
              <a:rPr lang="nb-NO" dirty="0"/>
              <a:t>EnviRisk </a:t>
            </a:r>
          </a:p>
          <a:p>
            <a:pPr lvl="1"/>
            <a:r>
              <a:rPr lang="nb-NO" dirty="0"/>
              <a:t>verktøy for beregning og visualisering av miljøkonsekvenser og miljørisiko som følge av utslipp fra skip.</a:t>
            </a:r>
          </a:p>
        </p:txBody>
      </p:sp>
      <p:pic>
        <p:nvPicPr>
          <p:cNvPr id="6" name="Bild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378" y="274638"/>
            <a:ext cx="4685636" cy="5375564"/>
          </a:xfrm>
          <a:prstGeom prst="rect">
            <a:avLst/>
          </a:prstGeom>
          <a:noFill/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3CBEA1E-BF4C-4080-B2BC-B12A44E0A0C5}"/>
              </a:ext>
            </a:extLst>
          </p:cNvPr>
          <p:cNvSpPr txBox="1"/>
          <p:nvPr/>
        </p:nvSpPr>
        <p:spPr>
          <a:xfrm>
            <a:off x="6974378" y="5863472"/>
            <a:ext cx="468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Uhellsfrekvens i juni 2019. Plottet i 1 x 1 km ruter</a:t>
            </a:r>
          </a:p>
        </p:txBody>
      </p:sp>
    </p:spTree>
    <p:extLst>
      <p:ext uri="{BB962C8B-B14F-4D97-AF65-F5344CB8AC3E}">
        <p14:creationId xmlns:p14="http://schemas.microsoft.com/office/powerpoint/2010/main" val="63501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AISyRisk</a:t>
            </a:r>
          </a:p>
        </p:txBody>
      </p:sp>
      <p:pic>
        <p:nvPicPr>
          <p:cNvPr id="4" name="Picture 5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967" y="1600200"/>
            <a:ext cx="8655708" cy="463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EnviRisk</a:t>
            </a:r>
          </a:p>
        </p:txBody>
      </p:sp>
      <p:pic>
        <p:nvPicPr>
          <p:cNvPr id="4" name="Plassholder for innhol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661" y="1600200"/>
            <a:ext cx="10171099" cy="441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7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D518A9-433B-46FA-83D3-9855BF75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AISyRisk - Skjermklipp fra verktøyet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B130F9EC-404B-42C0-9C37-020767D94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000" y="1532838"/>
            <a:ext cx="10301591" cy="5245151"/>
          </a:xfrm>
        </p:spPr>
      </p:pic>
    </p:spTree>
    <p:extLst>
      <p:ext uri="{BB962C8B-B14F-4D97-AF65-F5344CB8AC3E}">
        <p14:creationId xmlns:p14="http://schemas.microsoft.com/office/powerpoint/2010/main" val="355580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297C7F-001C-4C03-A9B8-FFB454C7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EnviRisk – Skjermklipp fra verktøyet</a:t>
            </a:r>
          </a:p>
        </p:txBody>
      </p:sp>
      <p:pic>
        <p:nvPicPr>
          <p:cNvPr id="5" name="Plassholder for innhold 4" descr="Et bilde som inneholder kart&#10;&#10;Automatisk generert beskrivelse">
            <a:extLst>
              <a:ext uri="{FF2B5EF4-FFF2-40B4-BE49-F238E27FC236}">
                <a16:creationId xmlns:a16="http://schemas.microsoft.com/office/drawing/2014/main" id="{2CC0199C-B252-4125-8143-941E05E29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395" y="1939925"/>
            <a:ext cx="10035747" cy="4410075"/>
          </a:xfrm>
        </p:spPr>
      </p:pic>
    </p:spTree>
    <p:extLst>
      <p:ext uri="{BB962C8B-B14F-4D97-AF65-F5344CB8AC3E}">
        <p14:creationId xmlns:p14="http://schemas.microsoft.com/office/powerpoint/2010/main" val="222042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6851C95-23EC-4321-ACB4-1D65CB200B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Ta gjerne kontakt for mer informasjon om prosjektene.</a:t>
            </a:r>
          </a:p>
          <a:p>
            <a:r>
              <a:rPr lang="nb-NO" dirty="0"/>
              <a:t>Øyvind Rinaldo, 907 44 066, </a:t>
            </a:r>
            <a:r>
              <a:rPr lang="nb-NO" dirty="0">
                <a:hlinkClick r:id="rId2"/>
              </a:rPr>
              <a:t>oyvind.rinaldo@kystverket.no</a:t>
            </a:r>
            <a:r>
              <a:rPr lang="nb-NO" dirty="0"/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7543779"/>
      </p:ext>
    </p:extLst>
  </p:cSld>
  <p:clrMapOvr>
    <a:masterClrMapping/>
  </p:clrMapOvr>
</p:sld>
</file>

<file path=ppt/theme/theme1.xml><?xml version="1.0" encoding="utf-8"?>
<a:theme xmlns:a="http://schemas.openxmlformats.org/drawingml/2006/main" name="Kystverket-mal">
  <a:themeElements>
    <a:clrScheme name="Kystverket">
      <a:dk1>
        <a:sysClr val="windowText" lastClr="000000"/>
      </a:dk1>
      <a:lt1>
        <a:sysClr val="window" lastClr="FFFFFF"/>
      </a:lt1>
      <a:dk2>
        <a:srgbClr val="000671"/>
      </a:dk2>
      <a:lt2>
        <a:srgbClr val="F9F6F3"/>
      </a:lt2>
      <a:accent1>
        <a:srgbClr val="000671"/>
      </a:accent1>
      <a:accent2>
        <a:srgbClr val="FF451F"/>
      </a:accent2>
      <a:accent3>
        <a:srgbClr val="A9E5FB"/>
      </a:accent3>
      <a:accent4>
        <a:srgbClr val="5D5D5D"/>
      </a:accent4>
      <a:accent5>
        <a:srgbClr val="0596CB"/>
      </a:accent5>
      <a:accent6>
        <a:srgbClr val="3BA460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ystverket-mal Norsk.potx" id="{CF2DDBDD-0AD2-4E92-A620-EDEE6FFAF0F6}" vid="{A356BF2C-6686-484D-A315-457FD8EC9C8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kystverket-mal-norsk-16x9 (2)</Template>
  <TotalTime>97</TotalTime>
  <Words>108</Words>
  <Application>Microsoft Office PowerPoint</Application>
  <PresentationFormat>Widescreen</PresentationFormat>
  <Paragraphs>16</Paragraphs>
  <Slides>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Wingdings</vt:lpstr>
      <vt:lpstr>Kystverket-mal</vt:lpstr>
      <vt:lpstr>AISyRisk og EnviRisk </vt:lpstr>
      <vt:lpstr>Hva er AISyRisk og EnviRisk?</vt:lpstr>
      <vt:lpstr>AISyRisk</vt:lpstr>
      <vt:lpstr>EnviRisk</vt:lpstr>
      <vt:lpstr>AISyRisk - Skjermklipp fra verktøyet</vt:lpstr>
      <vt:lpstr>EnviRisk – Skjermklipp fra verktøyet</vt:lpstr>
      <vt:lpstr>PowerPoint-presentasjon</vt:lpstr>
    </vt:vector>
  </TitlesOfParts>
  <Company>Kystverket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AISyRisk og EnviRisk</dc:title>
  <dc:creator>Rinaldo, Øyvind</dc:creator>
  <cp:lastModifiedBy>Rinaldo, Øyvind</cp:lastModifiedBy>
  <cp:revision>2</cp:revision>
  <dcterms:created xsi:type="dcterms:W3CDTF">2021-04-14T08:38:21Z</dcterms:created>
  <dcterms:modified xsi:type="dcterms:W3CDTF">2021-04-14T10:16:06Z</dcterms:modified>
</cp:coreProperties>
</file>