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692" r:id="rId6"/>
  </p:sldMasterIdLst>
  <p:notesMasterIdLst>
    <p:notesMasterId r:id="rId22"/>
  </p:notesMasterIdLst>
  <p:sldIdLst>
    <p:sldId id="263" r:id="rId7"/>
    <p:sldId id="673" r:id="rId8"/>
    <p:sldId id="875" r:id="rId9"/>
    <p:sldId id="1078" r:id="rId10"/>
    <p:sldId id="1282" r:id="rId11"/>
    <p:sldId id="1487" r:id="rId12"/>
    <p:sldId id="1693" r:id="rId13"/>
    <p:sldId id="1900" r:id="rId14"/>
    <p:sldId id="2108" r:id="rId15"/>
    <p:sldId id="2952" r:id="rId16"/>
    <p:sldId id="2317" r:id="rId17"/>
    <p:sldId id="2527" r:id="rId18"/>
    <p:sldId id="2738" r:id="rId19"/>
    <p:sldId id="2950" r:id="rId20"/>
    <p:sldId id="2951" r:id="rId21"/>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211" userDrawn="1">
          <p15:clr>
            <a:srgbClr val="A4A3A4"/>
          </p15:clr>
        </p15:guide>
        <p15:guide id="3" orient="horz" pos="3974" userDrawn="1">
          <p15:clr>
            <a:srgbClr val="A4A3A4"/>
          </p15:clr>
        </p15:guide>
        <p15:guide id="4" pos="74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FF3E4C-0E80-4008-8811-1363190DBA5A}" v="6" dt="2026-10-30T12:27:31.7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162" y="2064"/>
      </p:cViewPr>
      <p:guideLst>
        <p:guide orient="horz" pos="346"/>
        <p:guide pos="211"/>
        <p:guide orient="horz" pos="3974"/>
        <p:guide pos="746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Arild Gundersen" userId="e3bcacf9-59cf-4d3a-b31d-309aa43466f7" providerId="ADAL" clId="{B83A2FD9-66C8-4A9D-95F0-704C598F7090}"/>
    <pc:docChg chg="undo custSel mod addSld modSld sldOrd modMainMaster">
      <pc:chgData name="John Arild Gundersen" userId="e3bcacf9-59cf-4d3a-b31d-309aa43466f7" providerId="ADAL" clId="{B83A2FD9-66C8-4A9D-95F0-704C598F7090}" dt="2026-10-30T12:27:41.947" v="677" actId="207"/>
      <pc:docMkLst>
        <pc:docMk/>
      </pc:docMkLst>
      <pc:sldChg chg="addSp delSp modSp mod modNotesTx">
        <pc:chgData name="John Arild Gundersen" userId="e3bcacf9-59cf-4d3a-b31d-309aa43466f7" providerId="ADAL" clId="{B83A2FD9-66C8-4A9D-95F0-704C598F7090}" dt="2026-10-22T07:33:02.589" v="597" actId="20577"/>
        <pc:sldMkLst>
          <pc:docMk/>
          <pc:sldMk cId="351710491" sldId="263"/>
        </pc:sldMkLst>
        <pc:spChg chg="mod">
          <ac:chgData name="John Arild Gundersen" userId="e3bcacf9-59cf-4d3a-b31d-309aa43466f7" providerId="ADAL" clId="{B83A2FD9-66C8-4A9D-95F0-704C598F7090}" dt="2026-10-14T10:57:05.187" v="242" actId="20577"/>
          <ac:spMkLst>
            <pc:docMk/>
            <pc:sldMk cId="351710491" sldId="263"/>
            <ac:spMk id="10" creationId="{ECFE73FA-E86B-BFBE-580F-AAFB998C6182}"/>
          </ac:spMkLst>
        </pc:spChg>
      </pc:sldChg>
      <pc:sldChg chg="addSp delSp modSp mod modClrScheme chgLayout">
        <pc:chgData name="John Arild Gundersen" userId="e3bcacf9-59cf-4d3a-b31d-309aa43466f7" providerId="ADAL" clId="{B83A2FD9-66C8-4A9D-95F0-704C598F7090}" dt="2026-10-15T10:57:00.847" v="561" actId="20577"/>
        <pc:sldMkLst>
          <pc:docMk/>
          <pc:sldMk cId="416602061" sldId="673"/>
        </pc:sldMkLst>
        <pc:spChg chg="add mod">
          <ac:chgData name="John Arild Gundersen" userId="e3bcacf9-59cf-4d3a-b31d-309aa43466f7" providerId="ADAL" clId="{B83A2FD9-66C8-4A9D-95F0-704C598F7090}" dt="2026-10-14T10:56:18.374" v="230" actId="2085"/>
          <ac:spMkLst>
            <pc:docMk/>
            <pc:sldMk cId="416602061" sldId="673"/>
            <ac:spMk id="8" creationId="{D6B288AC-FB58-E34B-45B9-2D5213C994D1}"/>
          </ac:spMkLst>
        </pc:spChg>
        <pc:spChg chg="mod">
          <ac:chgData name="John Arild Gundersen" userId="e3bcacf9-59cf-4d3a-b31d-309aa43466f7" providerId="ADAL" clId="{B83A2FD9-66C8-4A9D-95F0-704C598F7090}" dt="2026-10-15T10:57:00.847" v="561" actId="20577"/>
          <ac:spMkLst>
            <pc:docMk/>
            <pc:sldMk cId="416602061" sldId="673"/>
            <ac:spMk id="329" creationId="{D98180F6-5E42-2923-6029-E1D87791A61C}"/>
          </ac:spMkLst>
        </pc:spChg>
      </pc:sldChg>
      <pc:sldChg chg="addSp mod">
        <pc:chgData name="John Arild Gundersen" userId="e3bcacf9-59cf-4d3a-b31d-309aa43466f7" providerId="ADAL" clId="{B83A2FD9-66C8-4A9D-95F0-704C598F7090}" dt="2026-10-14T10:56:23.691" v="231" actId="22"/>
        <pc:sldMkLst>
          <pc:docMk/>
          <pc:sldMk cId="7085503" sldId="875"/>
        </pc:sldMkLst>
        <pc:spChg chg="add">
          <ac:chgData name="John Arild Gundersen" userId="e3bcacf9-59cf-4d3a-b31d-309aa43466f7" providerId="ADAL" clId="{B83A2FD9-66C8-4A9D-95F0-704C598F7090}" dt="2026-10-14T10:56:23.691" v="231" actId="22"/>
          <ac:spMkLst>
            <pc:docMk/>
            <pc:sldMk cId="7085503" sldId="875"/>
            <ac:spMk id="3" creationId="{05C7B296-F24D-340C-1008-9EEED6623229}"/>
          </ac:spMkLst>
        </pc:spChg>
      </pc:sldChg>
      <pc:sldChg chg="addSp modSp mod">
        <pc:chgData name="John Arild Gundersen" userId="e3bcacf9-59cf-4d3a-b31d-309aa43466f7" providerId="ADAL" clId="{B83A2FD9-66C8-4A9D-95F0-704C598F7090}" dt="2026-10-15T10:57:30.974" v="565" actId="20577"/>
        <pc:sldMkLst>
          <pc:docMk/>
          <pc:sldMk cId="813168397" sldId="1078"/>
        </pc:sldMkLst>
        <pc:spChg chg="add">
          <ac:chgData name="John Arild Gundersen" userId="e3bcacf9-59cf-4d3a-b31d-309aa43466f7" providerId="ADAL" clId="{B83A2FD9-66C8-4A9D-95F0-704C598F7090}" dt="2026-10-14T10:56:26.781" v="232" actId="22"/>
          <ac:spMkLst>
            <pc:docMk/>
            <pc:sldMk cId="813168397" sldId="1078"/>
            <ac:spMk id="3" creationId="{34DDF36C-9588-ED55-7686-8E0738A79E4A}"/>
          </ac:spMkLst>
        </pc:spChg>
        <pc:spChg chg="mod">
          <ac:chgData name="John Arild Gundersen" userId="e3bcacf9-59cf-4d3a-b31d-309aa43466f7" providerId="ADAL" clId="{B83A2FD9-66C8-4A9D-95F0-704C598F7090}" dt="2026-10-14T10:47:02.003" v="42" actId="6549"/>
          <ac:spMkLst>
            <pc:docMk/>
            <pc:sldMk cId="813168397" sldId="1078"/>
            <ac:spMk id="2020" creationId="{9C7C6E49-0EF9-7877-E0EE-165EEF01050A}"/>
          </ac:spMkLst>
        </pc:spChg>
        <pc:spChg chg="mod">
          <ac:chgData name="John Arild Gundersen" userId="e3bcacf9-59cf-4d3a-b31d-309aa43466f7" providerId="ADAL" clId="{B83A2FD9-66C8-4A9D-95F0-704C598F7090}" dt="2026-10-15T10:57:30.974" v="565" actId="20577"/>
          <ac:spMkLst>
            <pc:docMk/>
            <pc:sldMk cId="813168397" sldId="1078"/>
            <ac:spMk id="8023" creationId="{665EEE1F-B9EE-1C00-3451-FF77A15D0ABD}"/>
          </ac:spMkLst>
        </pc:spChg>
      </pc:sldChg>
      <pc:sldChg chg="addSp modSp mod">
        <pc:chgData name="John Arild Gundersen" userId="e3bcacf9-59cf-4d3a-b31d-309aa43466f7" providerId="ADAL" clId="{B83A2FD9-66C8-4A9D-95F0-704C598F7090}" dt="2026-10-15T10:57:46.542" v="567" actId="20577"/>
        <pc:sldMkLst>
          <pc:docMk/>
          <pc:sldMk cId="570813773" sldId="1282"/>
        </pc:sldMkLst>
        <pc:spChg chg="add">
          <ac:chgData name="John Arild Gundersen" userId="e3bcacf9-59cf-4d3a-b31d-309aa43466f7" providerId="ADAL" clId="{B83A2FD9-66C8-4A9D-95F0-704C598F7090}" dt="2026-10-14T10:56:28.468" v="233" actId="22"/>
          <ac:spMkLst>
            <pc:docMk/>
            <pc:sldMk cId="570813773" sldId="1282"/>
            <ac:spMk id="3" creationId="{FDF9BCBD-91ED-BB72-1FD1-02E8FAC98F35}"/>
          </ac:spMkLst>
        </pc:spChg>
        <pc:spChg chg="mod">
          <ac:chgData name="John Arild Gundersen" userId="e3bcacf9-59cf-4d3a-b31d-309aa43466f7" providerId="ADAL" clId="{B83A2FD9-66C8-4A9D-95F0-704C598F7090}" dt="2026-10-15T10:57:46.542" v="567" actId="20577"/>
          <ac:spMkLst>
            <pc:docMk/>
            <pc:sldMk cId="570813773" sldId="1282"/>
            <ac:spMk id="2324" creationId="{03498CDC-5326-7653-21A0-BFD1636E1062}"/>
          </ac:spMkLst>
        </pc:spChg>
      </pc:sldChg>
      <pc:sldChg chg="addSp mod">
        <pc:chgData name="John Arild Gundersen" userId="e3bcacf9-59cf-4d3a-b31d-309aa43466f7" providerId="ADAL" clId="{B83A2FD9-66C8-4A9D-95F0-704C598F7090}" dt="2026-10-14T10:56:31.574" v="234" actId="22"/>
        <pc:sldMkLst>
          <pc:docMk/>
          <pc:sldMk cId="1893883431" sldId="1487"/>
        </pc:sldMkLst>
        <pc:spChg chg="add">
          <ac:chgData name="John Arild Gundersen" userId="e3bcacf9-59cf-4d3a-b31d-309aa43466f7" providerId="ADAL" clId="{B83A2FD9-66C8-4A9D-95F0-704C598F7090}" dt="2026-10-14T10:56:31.574" v="234" actId="22"/>
          <ac:spMkLst>
            <pc:docMk/>
            <pc:sldMk cId="1893883431" sldId="1487"/>
            <ac:spMk id="3" creationId="{185B8045-4E34-A579-0FD3-48FC5900CBAF}"/>
          </ac:spMkLst>
        </pc:spChg>
      </pc:sldChg>
      <pc:sldChg chg="addSp mod">
        <pc:chgData name="John Arild Gundersen" userId="e3bcacf9-59cf-4d3a-b31d-309aa43466f7" providerId="ADAL" clId="{B83A2FD9-66C8-4A9D-95F0-704C598F7090}" dt="2026-10-14T10:56:34.084" v="235" actId="22"/>
        <pc:sldMkLst>
          <pc:docMk/>
          <pc:sldMk cId="4045148068" sldId="1693"/>
        </pc:sldMkLst>
        <pc:spChg chg="add">
          <ac:chgData name="John Arild Gundersen" userId="e3bcacf9-59cf-4d3a-b31d-309aa43466f7" providerId="ADAL" clId="{B83A2FD9-66C8-4A9D-95F0-704C598F7090}" dt="2026-10-14T10:56:34.084" v="235" actId="22"/>
          <ac:spMkLst>
            <pc:docMk/>
            <pc:sldMk cId="4045148068" sldId="1693"/>
            <ac:spMk id="3" creationId="{96DE9E3F-02F7-6952-3C85-2B4262EF1240}"/>
          </ac:spMkLst>
        </pc:spChg>
      </pc:sldChg>
      <pc:sldChg chg="addSp mod">
        <pc:chgData name="John Arild Gundersen" userId="e3bcacf9-59cf-4d3a-b31d-309aa43466f7" providerId="ADAL" clId="{B83A2FD9-66C8-4A9D-95F0-704C598F7090}" dt="2026-10-14T10:56:35.923" v="236" actId="22"/>
        <pc:sldMkLst>
          <pc:docMk/>
          <pc:sldMk cId="1237959801" sldId="1900"/>
        </pc:sldMkLst>
        <pc:spChg chg="add">
          <ac:chgData name="John Arild Gundersen" userId="e3bcacf9-59cf-4d3a-b31d-309aa43466f7" providerId="ADAL" clId="{B83A2FD9-66C8-4A9D-95F0-704C598F7090}" dt="2026-10-14T10:56:35.923" v="236" actId="22"/>
          <ac:spMkLst>
            <pc:docMk/>
            <pc:sldMk cId="1237959801" sldId="1900"/>
            <ac:spMk id="3" creationId="{DA2377BB-BB0A-40AA-E1E1-A34B200FEC22}"/>
          </ac:spMkLst>
        </pc:spChg>
      </pc:sldChg>
      <pc:sldChg chg="addSp delSp modSp mod">
        <pc:chgData name="John Arild Gundersen" userId="e3bcacf9-59cf-4d3a-b31d-309aa43466f7" providerId="ADAL" clId="{B83A2FD9-66C8-4A9D-95F0-704C598F7090}" dt="2026-10-14T10:56:38.444" v="237" actId="22"/>
        <pc:sldMkLst>
          <pc:docMk/>
          <pc:sldMk cId="4106597961" sldId="2108"/>
        </pc:sldMkLst>
        <pc:spChg chg="add">
          <ac:chgData name="John Arild Gundersen" userId="e3bcacf9-59cf-4d3a-b31d-309aa43466f7" providerId="ADAL" clId="{B83A2FD9-66C8-4A9D-95F0-704C598F7090}" dt="2026-10-14T10:56:38.444" v="237" actId="22"/>
          <ac:spMkLst>
            <pc:docMk/>
            <pc:sldMk cId="4106597961" sldId="2108"/>
            <ac:spMk id="5" creationId="{DCB0A397-E1E7-B0D5-57B3-F87037EACF76}"/>
          </ac:spMkLst>
        </pc:spChg>
      </pc:sldChg>
      <pc:sldChg chg="addSp modSp mod">
        <pc:chgData name="John Arild Gundersen" userId="e3bcacf9-59cf-4d3a-b31d-309aa43466f7" providerId="ADAL" clId="{B83A2FD9-66C8-4A9D-95F0-704C598F7090}" dt="2026-10-14T10:56:40.410" v="238" actId="22"/>
        <pc:sldMkLst>
          <pc:docMk/>
          <pc:sldMk cId="4251570451" sldId="2317"/>
        </pc:sldMkLst>
        <pc:spChg chg="add">
          <ac:chgData name="John Arild Gundersen" userId="e3bcacf9-59cf-4d3a-b31d-309aa43466f7" providerId="ADAL" clId="{B83A2FD9-66C8-4A9D-95F0-704C598F7090}" dt="2026-10-14T10:56:40.410" v="238" actId="22"/>
          <ac:spMkLst>
            <pc:docMk/>
            <pc:sldMk cId="4251570451" sldId="2317"/>
            <ac:spMk id="3" creationId="{217C39D7-A6D3-13FE-F51B-3AC51CEC573B}"/>
          </ac:spMkLst>
        </pc:spChg>
        <pc:spChg chg="mod">
          <ac:chgData name="John Arild Gundersen" userId="e3bcacf9-59cf-4d3a-b31d-309aa43466f7" providerId="ADAL" clId="{B83A2FD9-66C8-4A9D-95F0-704C598F7090}" dt="2026-10-14T10:48:04.682" v="43"/>
          <ac:spMkLst>
            <pc:docMk/>
            <pc:sldMk cId="4251570451" sldId="2317"/>
            <ac:spMk id="6616" creationId="{B6E86635-2E7F-0458-91ED-436E4133EB37}"/>
          </ac:spMkLst>
        </pc:spChg>
      </pc:sldChg>
      <pc:sldChg chg="addSp modSp mod">
        <pc:chgData name="John Arild Gundersen" userId="e3bcacf9-59cf-4d3a-b31d-309aa43466f7" providerId="ADAL" clId="{B83A2FD9-66C8-4A9D-95F0-704C598F7090}" dt="2026-10-15T10:58:16.310" v="569" actId="20577"/>
        <pc:sldMkLst>
          <pc:docMk/>
          <pc:sldMk cId="2736271704" sldId="2527"/>
        </pc:sldMkLst>
        <pc:spChg chg="add">
          <ac:chgData name="John Arild Gundersen" userId="e3bcacf9-59cf-4d3a-b31d-309aa43466f7" providerId="ADAL" clId="{B83A2FD9-66C8-4A9D-95F0-704C598F7090}" dt="2026-10-14T10:56:42.595" v="239" actId="22"/>
          <ac:spMkLst>
            <pc:docMk/>
            <pc:sldMk cId="2736271704" sldId="2527"/>
            <ac:spMk id="3" creationId="{5D5984EE-F598-3623-C398-570E73D37AC6}"/>
          </ac:spMkLst>
        </pc:spChg>
        <pc:spChg chg="add mod">
          <ac:chgData name="John Arild Gundersen" userId="e3bcacf9-59cf-4d3a-b31d-309aa43466f7" providerId="ADAL" clId="{B83A2FD9-66C8-4A9D-95F0-704C598F7090}" dt="2026-10-15T08:35:16.133" v="443" actId="20577"/>
          <ac:spMkLst>
            <pc:docMk/>
            <pc:sldMk cId="2736271704" sldId="2527"/>
            <ac:spMk id="4" creationId="{147F10E2-2E97-A405-A143-CF7B3CF4FA83}"/>
          </ac:spMkLst>
        </pc:spChg>
        <pc:spChg chg="add mod">
          <ac:chgData name="John Arild Gundersen" userId="e3bcacf9-59cf-4d3a-b31d-309aa43466f7" providerId="ADAL" clId="{B83A2FD9-66C8-4A9D-95F0-704C598F7090}" dt="2026-10-15T08:32:48.253" v="374" actId="20577"/>
          <ac:spMkLst>
            <pc:docMk/>
            <pc:sldMk cId="2736271704" sldId="2527"/>
            <ac:spMk id="6" creationId="{0EAFC44F-497B-E1EF-1B4C-0FC1AFA31A50}"/>
          </ac:spMkLst>
        </pc:spChg>
        <pc:spChg chg="add mod">
          <ac:chgData name="John Arild Gundersen" userId="e3bcacf9-59cf-4d3a-b31d-309aa43466f7" providerId="ADAL" clId="{B83A2FD9-66C8-4A9D-95F0-704C598F7090}" dt="2026-10-15T08:35:35.625" v="444" actId="1076"/>
          <ac:spMkLst>
            <pc:docMk/>
            <pc:sldMk cId="2736271704" sldId="2527"/>
            <ac:spMk id="8" creationId="{0E43495D-78B8-EA8F-E1DC-A81A71034289}"/>
          </ac:spMkLst>
        </pc:spChg>
        <pc:spChg chg="mod">
          <ac:chgData name="John Arild Gundersen" userId="e3bcacf9-59cf-4d3a-b31d-309aa43466f7" providerId="ADAL" clId="{B83A2FD9-66C8-4A9D-95F0-704C598F7090}" dt="2026-10-15T10:58:16.310" v="569" actId="20577"/>
          <ac:spMkLst>
            <pc:docMk/>
            <pc:sldMk cId="2736271704" sldId="2527"/>
            <ac:spMk id="6690" creationId="{8DD3599F-855E-1BF0-4100-8E099E0444D6}"/>
          </ac:spMkLst>
        </pc:spChg>
        <pc:spChg chg="mod">
          <ac:chgData name="John Arild Gundersen" userId="e3bcacf9-59cf-4d3a-b31d-309aa43466f7" providerId="ADAL" clId="{B83A2FD9-66C8-4A9D-95F0-704C598F7090}" dt="2026-10-15T08:37:02.732" v="498" actId="207"/>
          <ac:spMkLst>
            <pc:docMk/>
            <pc:sldMk cId="2736271704" sldId="2527"/>
            <ac:spMk id="6711" creationId="{B2CAF1D0-B572-B6A0-2B5C-FD300F66BB78}"/>
          </ac:spMkLst>
        </pc:spChg>
        <pc:spChg chg="mod">
          <ac:chgData name="John Arild Gundersen" userId="e3bcacf9-59cf-4d3a-b31d-309aa43466f7" providerId="ADAL" clId="{B83A2FD9-66C8-4A9D-95F0-704C598F7090}" dt="2026-10-14T10:48:37.295" v="45" actId="20577"/>
          <ac:spMkLst>
            <pc:docMk/>
            <pc:sldMk cId="2736271704" sldId="2527"/>
            <ac:spMk id="6780" creationId="{A11AE773-9754-AF27-1457-D9737F9ADD2B}"/>
          </ac:spMkLst>
        </pc:spChg>
        <pc:spChg chg="mod">
          <ac:chgData name="John Arild Gundersen" userId="e3bcacf9-59cf-4d3a-b31d-309aa43466f7" providerId="ADAL" clId="{B83A2FD9-66C8-4A9D-95F0-704C598F7090}" dt="2026-10-15T10:58:00.574" v="568" actId="20577"/>
          <ac:spMkLst>
            <pc:docMk/>
            <pc:sldMk cId="2736271704" sldId="2527"/>
            <ac:spMk id="6805" creationId="{39D9827C-8CDF-148B-D2DC-E79191C82C08}"/>
          </ac:spMkLst>
        </pc:spChg>
        <pc:spChg chg="mod">
          <ac:chgData name="John Arild Gundersen" userId="e3bcacf9-59cf-4d3a-b31d-309aa43466f7" providerId="ADAL" clId="{B83A2FD9-66C8-4A9D-95F0-704C598F7090}" dt="2026-10-14T10:49:39.911" v="69" actId="20577"/>
          <ac:spMkLst>
            <pc:docMk/>
            <pc:sldMk cId="2736271704" sldId="2527"/>
            <ac:spMk id="6831" creationId="{2ADECB18-B7F3-5ED8-B73C-5ECDF4AD4B9E}"/>
          </ac:spMkLst>
        </pc:spChg>
        <pc:spChg chg="mod">
          <ac:chgData name="John Arild Gundersen" userId="e3bcacf9-59cf-4d3a-b31d-309aa43466f7" providerId="ADAL" clId="{B83A2FD9-66C8-4A9D-95F0-704C598F7090}" dt="2026-10-15T08:33:05.058" v="375" actId="1076"/>
          <ac:spMkLst>
            <pc:docMk/>
            <pc:sldMk cId="2736271704" sldId="2527"/>
            <ac:spMk id="6886" creationId="{516B4AC4-D0BD-CDE3-ACF0-4B57B7450E80}"/>
          </ac:spMkLst>
        </pc:spChg>
        <pc:spChg chg="mod">
          <ac:chgData name="John Arild Gundersen" userId="e3bcacf9-59cf-4d3a-b31d-309aa43466f7" providerId="ADAL" clId="{B83A2FD9-66C8-4A9D-95F0-704C598F7090}" dt="2026-10-15T08:33:45.485" v="389" actId="20577"/>
          <ac:spMkLst>
            <pc:docMk/>
            <pc:sldMk cId="2736271704" sldId="2527"/>
            <ac:spMk id="6915" creationId="{63104AA6-8AF8-067C-164F-F9A61243EDE3}"/>
          </ac:spMkLst>
        </pc:spChg>
      </pc:sldChg>
      <pc:sldChg chg="addSp modSp mod modNotesTx">
        <pc:chgData name="John Arild Gundersen" userId="e3bcacf9-59cf-4d3a-b31d-309aa43466f7" providerId="ADAL" clId="{B83A2FD9-66C8-4A9D-95F0-704C598F7090}" dt="2026-10-30T12:27:41.947" v="677" actId="207"/>
        <pc:sldMkLst>
          <pc:docMk/>
          <pc:sldMk cId="1442527466" sldId="2738"/>
        </pc:sldMkLst>
        <pc:spChg chg="add">
          <ac:chgData name="John Arild Gundersen" userId="e3bcacf9-59cf-4d3a-b31d-309aa43466f7" providerId="ADAL" clId="{B83A2FD9-66C8-4A9D-95F0-704C598F7090}" dt="2026-10-14T10:56:44.765" v="240" actId="22"/>
          <ac:spMkLst>
            <pc:docMk/>
            <pc:sldMk cId="1442527466" sldId="2738"/>
            <ac:spMk id="3" creationId="{EB6AC005-9D11-A56F-6441-2A0DA880E7FB}"/>
          </ac:spMkLst>
        </pc:spChg>
        <pc:spChg chg="mod">
          <ac:chgData name="John Arild Gundersen" userId="e3bcacf9-59cf-4d3a-b31d-309aa43466f7" providerId="ADAL" clId="{B83A2FD9-66C8-4A9D-95F0-704C598F7090}" dt="2026-10-14T10:58:19.470" v="264" actId="20577"/>
          <ac:spMkLst>
            <pc:docMk/>
            <pc:sldMk cId="1442527466" sldId="2738"/>
            <ac:spMk id="6976" creationId="{6AF639F2-B0BF-4180-3B99-A25FFDD2E9F6}"/>
          </ac:spMkLst>
        </pc:spChg>
        <pc:spChg chg="mod">
          <ac:chgData name="John Arild Gundersen" userId="e3bcacf9-59cf-4d3a-b31d-309aa43466f7" providerId="ADAL" clId="{B83A2FD9-66C8-4A9D-95F0-704C598F7090}" dt="2026-10-30T12:27:41.947" v="677" actId="207"/>
          <ac:spMkLst>
            <pc:docMk/>
            <pc:sldMk cId="1442527466" sldId="2738"/>
            <ac:spMk id="7183" creationId="{EE8A1C9B-1DB2-7152-58A2-A3950BB235E5}"/>
          </ac:spMkLst>
        </pc:spChg>
      </pc:sldChg>
      <pc:sldChg chg="addSp delSp modSp mod">
        <pc:chgData name="John Arild Gundersen" userId="e3bcacf9-59cf-4d3a-b31d-309aa43466f7" providerId="ADAL" clId="{B83A2FD9-66C8-4A9D-95F0-704C598F7090}" dt="2026-10-15T08:37:34.269" v="547" actId="20577"/>
        <pc:sldMkLst>
          <pc:docMk/>
          <pc:sldMk cId="4144729715" sldId="2950"/>
        </pc:sldMkLst>
        <pc:spChg chg="add">
          <ac:chgData name="John Arild Gundersen" userId="e3bcacf9-59cf-4d3a-b31d-309aa43466f7" providerId="ADAL" clId="{B83A2FD9-66C8-4A9D-95F0-704C598F7090}" dt="2026-10-14T10:56:46.277" v="241" actId="22"/>
          <ac:spMkLst>
            <pc:docMk/>
            <pc:sldMk cId="4144729715" sldId="2950"/>
            <ac:spMk id="3" creationId="{68EDD854-4AD2-A5C6-4F0A-407AF8BBEEE6}"/>
          </ac:spMkLst>
        </pc:spChg>
        <pc:spChg chg="mod">
          <ac:chgData name="John Arild Gundersen" userId="e3bcacf9-59cf-4d3a-b31d-309aa43466f7" providerId="ADAL" clId="{B83A2FD9-66C8-4A9D-95F0-704C598F7090}" dt="2026-10-14T10:53:25.958" v="212" actId="20577"/>
          <ac:spMkLst>
            <pc:docMk/>
            <pc:sldMk cId="4144729715" sldId="2950"/>
            <ac:spMk id="7260" creationId="{901DD96F-0361-1DB3-EDDD-C3C2FF9821F7}"/>
          </ac:spMkLst>
        </pc:spChg>
        <pc:spChg chg="mod">
          <ac:chgData name="John Arild Gundersen" userId="e3bcacf9-59cf-4d3a-b31d-309aa43466f7" providerId="ADAL" clId="{B83A2FD9-66C8-4A9D-95F0-704C598F7090}" dt="2026-10-14T10:52:58.695" v="165" actId="14100"/>
          <ac:spMkLst>
            <pc:docMk/>
            <pc:sldMk cId="4144729715" sldId="2950"/>
            <ac:spMk id="8030" creationId="{F759D363-F8B0-4734-1CC1-45D5B9266EE6}"/>
          </ac:spMkLst>
        </pc:spChg>
        <pc:spChg chg="mod">
          <ac:chgData name="John Arild Gundersen" userId="e3bcacf9-59cf-4d3a-b31d-309aa43466f7" providerId="ADAL" clId="{B83A2FD9-66C8-4A9D-95F0-704C598F7090}" dt="2026-10-14T10:53:08.359" v="197" actId="1035"/>
          <ac:spMkLst>
            <pc:docMk/>
            <pc:sldMk cId="4144729715" sldId="2950"/>
            <ac:spMk id="8035" creationId="{5E4FBA19-FFEF-EA1D-A9C6-59AB3F4C02A4}"/>
          </ac:spMkLst>
        </pc:spChg>
        <pc:spChg chg="mod">
          <ac:chgData name="John Arild Gundersen" userId="e3bcacf9-59cf-4d3a-b31d-309aa43466f7" providerId="ADAL" clId="{B83A2FD9-66C8-4A9D-95F0-704C598F7090}" dt="2026-10-14T10:53:08.359" v="197" actId="1035"/>
          <ac:spMkLst>
            <pc:docMk/>
            <pc:sldMk cId="4144729715" sldId="2950"/>
            <ac:spMk id="8041" creationId="{056D3D2A-2AB7-269D-39EF-9FDA8BDB7AD5}"/>
          </ac:spMkLst>
        </pc:spChg>
        <pc:spChg chg="mod">
          <ac:chgData name="John Arild Gundersen" userId="e3bcacf9-59cf-4d3a-b31d-309aa43466f7" providerId="ADAL" clId="{B83A2FD9-66C8-4A9D-95F0-704C598F7090}" dt="2026-10-14T10:53:08.359" v="197" actId="1035"/>
          <ac:spMkLst>
            <pc:docMk/>
            <pc:sldMk cId="4144729715" sldId="2950"/>
            <ac:spMk id="8048" creationId="{D7CBEB1C-D552-7A48-51DC-DA5F77442622}"/>
          </ac:spMkLst>
        </pc:spChg>
        <pc:spChg chg="mod">
          <ac:chgData name="John Arild Gundersen" userId="e3bcacf9-59cf-4d3a-b31d-309aa43466f7" providerId="ADAL" clId="{B83A2FD9-66C8-4A9D-95F0-704C598F7090}" dt="2026-10-15T08:37:34.269" v="547" actId="20577"/>
          <ac:spMkLst>
            <pc:docMk/>
            <pc:sldMk cId="4144729715" sldId="2950"/>
            <ac:spMk id="8056" creationId="{051B5C5A-3261-BBE1-53FC-D5FFF51A50BB}"/>
          </ac:spMkLst>
        </pc:spChg>
        <pc:spChg chg="mod">
          <ac:chgData name="John Arild Gundersen" userId="e3bcacf9-59cf-4d3a-b31d-309aa43466f7" providerId="ADAL" clId="{B83A2FD9-66C8-4A9D-95F0-704C598F7090}" dt="2026-10-14T10:53:08.359" v="197" actId="1035"/>
          <ac:spMkLst>
            <pc:docMk/>
            <pc:sldMk cId="4144729715" sldId="2950"/>
            <ac:spMk id="8086" creationId="{9EA423EB-E1F5-4BA7-2773-B05A70489232}"/>
          </ac:spMkLst>
        </pc:spChg>
        <pc:spChg chg="mod">
          <ac:chgData name="John Arild Gundersen" userId="e3bcacf9-59cf-4d3a-b31d-309aa43466f7" providerId="ADAL" clId="{B83A2FD9-66C8-4A9D-95F0-704C598F7090}" dt="2026-10-14T10:53:08.359" v="197" actId="1035"/>
          <ac:spMkLst>
            <pc:docMk/>
            <pc:sldMk cId="4144729715" sldId="2950"/>
            <ac:spMk id="8098" creationId="{15A83E46-9818-7BF5-C1EE-135252E83CA8}"/>
          </ac:spMkLst>
        </pc:spChg>
      </pc:sldChg>
      <pc:sldChg chg="addSp modSp new mod ord">
        <pc:chgData name="John Arild Gundersen" userId="e3bcacf9-59cf-4d3a-b31d-309aa43466f7" providerId="ADAL" clId="{B83A2FD9-66C8-4A9D-95F0-704C598F7090}" dt="2026-10-14T11:04:07.620" v="275"/>
        <pc:sldMkLst>
          <pc:docMk/>
          <pc:sldMk cId="3873355098" sldId="2952"/>
        </pc:sldMkLst>
        <pc:spChg chg="add">
          <ac:chgData name="John Arild Gundersen" userId="e3bcacf9-59cf-4d3a-b31d-309aa43466f7" providerId="ADAL" clId="{B83A2FD9-66C8-4A9D-95F0-704C598F7090}" dt="2026-10-14T11:03:29.403" v="271" actId="22"/>
          <ac:spMkLst>
            <pc:docMk/>
            <pc:sldMk cId="3873355098" sldId="2952"/>
            <ac:spMk id="7" creationId="{FBA67561-01A3-847E-F1AD-46F5F2EF3B82}"/>
          </ac:spMkLst>
        </pc:spChg>
        <pc:graphicFrameChg chg="add mod ord modGraphic">
          <ac:chgData name="John Arild Gundersen" userId="e3bcacf9-59cf-4d3a-b31d-309aa43466f7" providerId="ADAL" clId="{B83A2FD9-66C8-4A9D-95F0-704C598F7090}" dt="2026-10-14T11:03:40.928" v="273" actId="14100"/>
          <ac:graphicFrameMkLst>
            <pc:docMk/>
            <pc:sldMk cId="3873355098" sldId="2952"/>
            <ac:graphicFrameMk id="5" creationId="{8B2E1B49-FCF2-DB18-6FB9-52D826E2BEC7}"/>
          </ac:graphicFrameMkLst>
        </pc:graphicFrameChg>
      </pc:sldChg>
      <pc:sldMasterChg chg="addSp mod modSldLayout">
        <pc:chgData name="John Arild Gundersen" userId="e3bcacf9-59cf-4d3a-b31d-309aa43466f7" providerId="ADAL" clId="{B83A2FD9-66C8-4A9D-95F0-704C598F7090}" dt="2026-10-14T10:44:35.068" v="35" actId="47"/>
        <pc:sldMasterMkLst>
          <pc:docMk/>
          <pc:sldMasterMk cId="215762797" sldId="2147483660"/>
        </pc:sldMasterMkLst>
        <pc:spChg chg="add">
          <ac:chgData name="John Arild Gundersen" userId="e3bcacf9-59cf-4d3a-b31d-309aa43466f7" providerId="ADAL" clId="{B83A2FD9-66C8-4A9D-95F0-704C598F7090}" dt="2026-10-14T10:37:11.169" v="0" actId="33475"/>
          <ac:spMkLst>
            <pc:docMk/>
            <pc:sldMasterMk cId="215762797" sldId="2147483660"/>
            <ac:spMk id="4" creationId="{DB853871-313F-73E0-1204-0F1050A4F554}"/>
          </ac:spMkLst>
        </pc:spChg>
        <pc:sldLayoutChg chg="delSp mod setBg">
          <pc:chgData name="John Arild Gundersen" userId="e3bcacf9-59cf-4d3a-b31d-309aa43466f7" providerId="ADAL" clId="{B83A2FD9-66C8-4A9D-95F0-704C598F7090}" dt="2026-10-14T10:44:33.518" v="34"/>
          <pc:sldLayoutMkLst>
            <pc:docMk/>
            <pc:sldMasterMk cId="215762797" sldId="2147483660"/>
            <pc:sldLayoutMk cId="898873240" sldId="2147483661"/>
          </pc:sldLayoutMkLst>
        </pc:sldLayoutChg>
        <pc:sldLayoutChg chg="addSp delSp modSp mod">
          <pc:chgData name="John Arild Gundersen" userId="e3bcacf9-59cf-4d3a-b31d-309aa43466f7" providerId="ADAL" clId="{B83A2FD9-66C8-4A9D-95F0-704C598F7090}" dt="2026-10-14T10:43:17.586" v="23"/>
          <pc:sldLayoutMkLst>
            <pc:docMk/>
            <pc:sldMasterMk cId="215762797" sldId="2147483660"/>
            <pc:sldLayoutMk cId="2317048386" sldId="2147483662"/>
          </pc:sldLayoutMkLst>
        </pc:sldLayoutChg>
        <pc:sldLayoutChg chg="addSp delSp modSp mod">
          <pc:chgData name="John Arild Gundersen" userId="e3bcacf9-59cf-4d3a-b31d-309aa43466f7" providerId="ADAL" clId="{B83A2FD9-66C8-4A9D-95F0-704C598F7090}" dt="2026-10-14T10:44:35.068" v="35" actId="47"/>
          <pc:sldLayoutMkLst>
            <pc:docMk/>
            <pc:sldMasterMk cId="215762797" sldId="2147483660"/>
            <pc:sldLayoutMk cId="3639971908" sldId="2147483664"/>
          </pc:sldLayoutMkLst>
          <pc:spChg chg="add del mod">
            <ac:chgData name="John Arild Gundersen" userId="e3bcacf9-59cf-4d3a-b31d-309aa43466f7" providerId="ADAL" clId="{B83A2FD9-66C8-4A9D-95F0-704C598F7090}" dt="2026-10-14T10:44:35.068" v="35" actId="47"/>
            <ac:spMkLst>
              <pc:docMk/>
              <pc:sldMasterMk cId="215762797" sldId="2147483660"/>
              <pc:sldLayoutMk cId="3639971908" sldId="2147483664"/>
              <ac:spMk id="10" creationId="{D9B27F8C-327A-F323-CC13-F6C91886B033}"/>
            </ac:spMkLst>
          </pc:spChg>
        </pc:sldLayoutChg>
        <pc:sldLayoutChg chg="delSp mod">
          <pc:chgData name="John Arild Gundersen" userId="e3bcacf9-59cf-4d3a-b31d-309aa43466f7" providerId="ADAL" clId="{B83A2FD9-66C8-4A9D-95F0-704C598F7090}" dt="2026-10-14T10:42:52.504" v="13" actId="478"/>
          <pc:sldLayoutMkLst>
            <pc:docMk/>
            <pc:sldMasterMk cId="215762797" sldId="2147483660"/>
            <pc:sldLayoutMk cId="2631304850" sldId="2147483686"/>
          </pc:sldLayoutMkLst>
        </pc:sldLayoutChg>
        <pc:sldLayoutChg chg="addSp delSp modSp mod">
          <pc:chgData name="John Arild Gundersen" userId="e3bcacf9-59cf-4d3a-b31d-309aa43466f7" providerId="ADAL" clId="{B83A2FD9-66C8-4A9D-95F0-704C598F7090}" dt="2026-10-14T10:43:10.013" v="17"/>
          <pc:sldLayoutMkLst>
            <pc:docMk/>
            <pc:sldMasterMk cId="215762797" sldId="2147483660"/>
            <pc:sldLayoutMk cId="2843716824" sldId="2147483687"/>
          </pc:sldLayoutMkLst>
        </pc:sldLayoutChg>
        <pc:sldLayoutChg chg="delSp mod setBg">
          <pc:chgData name="John Arild Gundersen" userId="e3bcacf9-59cf-4d3a-b31d-309aa43466f7" providerId="ADAL" clId="{B83A2FD9-66C8-4A9D-95F0-704C598F7090}" dt="2026-10-14T10:44:33.518" v="34"/>
          <pc:sldLayoutMkLst>
            <pc:docMk/>
            <pc:sldMasterMk cId="215762797" sldId="2147483660"/>
            <pc:sldLayoutMk cId="1630892057" sldId="2147483710"/>
          </pc:sldLayoutMkLst>
        </pc:sldLayoutChg>
      </pc:sldMasterChg>
      <pc:sldMasterChg chg="addSp mod">
        <pc:chgData name="John Arild Gundersen" userId="e3bcacf9-59cf-4d3a-b31d-309aa43466f7" providerId="ADAL" clId="{B83A2FD9-66C8-4A9D-95F0-704C598F7090}" dt="2026-10-14T10:37:11.169" v="0" actId="33475"/>
        <pc:sldMasterMkLst>
          <pc:docMk/>
          <pc:sldMasterMk cId="2970509929" sldId="2147483692"/>
        </pc:sldMasterMkLst>
        <pc:spChg chg="add">
          <ac:chgData name="John Arild Gundersen" userId="e3bcacf9-59cf-4d3a-b31d-309aa43466f7" providerId="ADAL" clId="{B83A2FD9-66C8-4A9D-95F0-704C598F7090}" dt="2026-10-14T10:37:11.169" v="0" actId="33475"/>
          <ac:spMkLst>
            <pc:docMk/>
            <pc:sldMasterMk cId="2970509929" sldId="2147483692"/>
            <ac:spMk id="5" creationId="{24A215F5-A41F-36D2-39A6-492B30B4C1B2}"/>
          </ac:spMkLst>
        </pc:spChg>
      </pc:sldMasterChg>
    </pc:docChg>
  </pc:docChgLst>
  <pc:docChgLst>
    <pc:chgData name="Morten Haugseng" userId="S::morten.haugseng_acs.no#ext#@akerbp.onmicrosoft.com::a9f7eb50-1448-4712-8d0d-073af9f96b86" providerId="AD" clId="Web-{00000000-0000-0000-0000-000000000000}"/>
    <pc:docChg chg="modSld">
      <pc:chgData name="Morten Haugseng" userId="S::morten.haugseng_acs.no#ext#@akerbp.onmicrosoft.com::a9f7eb50-1448-4712-8d0d-073af9f96b86" providerId="AD" clId="Web-{00000000-0000-0000-0000-000000000000}" dt="2026-10-15T09:48:53.650" v="4" actId="14100"/>
      <pc:docMkLst>
        <pc:docMk/>
      </pc:docMkLst>
      <pc:sldChg chg="modSp">
        <pc:chgData name="Morten Haugseng" userId="S::morten.haugseng_acs.no#ext#@akerbp.onmicrosoft.com::a9f7eb50-1448-4712-8d0d-073af9f96b86" providerId="AD" clId="Web-{00000000-0000-0000-0000-000000000000}" dt="2026-10-15T09:48:53.650" v="4" actId="14100"/>
        <pc:sldMkLst>
          <pc:docMk/>
          <pc:sldMk cId="416602061" sldId="673"/>
        </pc:sldMkLst>
        <pc:spChg chg="mod">
          <ac:chgData name="Morten Haugseng" userId="S::morten.haugseng_acs.no#ext#@akerbp.onmicrosoft.com::a9f7eb50-1448-4712-8d0d-073af9f96b86" providerId="AD" clId="Web-{00000000-0000-0000-0000-000000000000}" dt="2026-10-15T09:48:53.650" v="4" actId="14100"/>
          <ac:spMkLst>
            <pc:docMk/>
            <pc:sldMk cId="416602061" sldId="673"/>
            <ac:spMk id="329" creationId="{D98180F6-5E42-2923-6029-E1D87791A61C}"/>
          </ac:spMkLst>
        </pc:spChg>
      </pc:sldChg>
    </pc:docChg>
  </pc:docChgLst>
  <pc:docChgLst>
    <pc:chgData clId="Web-{3A32B7F9-4DED-4918-A8C0-8549BF8772C8}"/>
    <pc:docChg chg="modSld">
      <pc:chgData name="" userId="" providerId="" clId="Web-{3A32B7F9-4DED-4918-A8C0-8549BF8772C8}" dt="2026-10-14T08:46:47.070" v="15" actId="34807"/>
      <pc:docMkLst>
        <pc:docMk/>
      </pc:docMkLst>
      <pc:sldChg chg="addSp delSp modSp modNotesTx">
        <pc:chgData name="" userId="" providerId="" clId="Web-{3A32B7F9-4DED-4918-A8C0-8549BF8772C8}" dt="2026-10-14T08:43:50.805" v="1" actId="34807"/>
        <pc:sldMkLst>
          <pc:docMk/>
          <pc:sldMk cId="351710491" sldId="263"/>
        </pc:sldMkLst>
        <pc:spChg chg="add mod">
          <ac:chgData name="" userId="" providerId="" clId="Web-{3A32B7F9-4DED-4918-A8C0-8549BF8772C8}" dt="2026-10-14T08:43:47.930" v="0" actId="34807"/>
          <ac:spMkLst>
            <pc:docMk/>
            <pc:sldMk cId="351710491" sldId="263"/>
            <ac:spMk id="5" creationId="{05B4B9B3-31E6-9CC3-D7CB-79E8E382F073}"/>
          </ac:spMkLst>
        </pc:spChg>
        <pc:spChg chg="add mod">
          <ac:chgData name="" userId="" providerId="" clId="Web-{3A32B7F9-4DED-4918-A8C0-8549BF8772C8}" dt="2026-10-14T08:43:47.930" v="0" actId="34807"/>
          <ac:spMkLst>
            <pc:docMk/>
            <pc:sldMk cId="351710491" sldId="263"/>
            <ac:spMk id="7" creationId="{01F0CAA0-5FFC-CEFF-53DA-47A998279505}"/>
          </ac:spMkLst>
        </pc:spChg>
        <pc:spChg chg="add mod">
          <ac:chgData name="" userId="" providerId="" clId="Web-{3A32B7F9-4DED-4918-A8C0-8549BF8772C8}" dt="2026-10-14T08:43:47.930" v="0" actId="34807"/>
          <ac:spMkLst>
            <pc:docMk/>
            <pc:sldMk cId="351710491" sldId="263"/>
            <ac:spMk id="10" creationId="{ECFE73FA-E86B-BFBE-580F-AAFB998C6182}"/>
          </ac:spMkLst>
        </pc:spChg>
        <pc:spChg chg="add mod">
          <ac:chgData name="" userId="" providerId="" clId="Web-{3A32B7F9-4DED-4918-A8C0-8549BF8772C8}" dt="2026-10-14T08:43:47.930" v="0" actId="34807"/>
          <ac:spMkLst>
            <pc:docMk/>
            <pc:sldMk cId="351710491" sldId="263"/>
            <ac:spMk id="14" creationId="{A3694113-C548-63D9-164D-F01090E5237A}"/>
          </ac:spMkLst>
        </pc:spChg>
      </pc:sldChg>
      <pc:sldChg chg="addSp delSp modSp modNotesTx">
        <pc:chgData name="" userId="" providerId="" clId="Web-{3A32B7F9-4DED-4918-A8C0-8549BF8772C8}" dt="2026-10-14T08:43:50.805" v="1" actId="34807"/>
        <pc:sldMkLst>
          <pc:docMk/>
          <pc:sldMk cId="416602061" sldId="673"/>
        </pc:sldMkLst>
        <pc:spChg chg="add mod">
          <ac:chgData name="" userId="" providerId="" clId="Web-{3A32B7F9-4DED-4918-A8C0-8549BF8772C8}" dt="2026-10-14T08:43:47.930" v="0" actId="34807"/>
          <ac:spMkLst>
            <pc:docMk/>
            <pc:sldMk cId="416602061" sldId="673"/>
            <ac:spMk id="19" creationId="{02E1899A-81E1-6045-659E-D5FC8A342327}"/>
          </ac:spMkLst>
        </pc:spChg>
        <pc:spChg chg="add mod">
          <ac:chgData name="" userId="" providerId="" clId="Web-{3A32B7F9-4DED-4918-A8C0-8549BF8772C8}" dt="2026-10-14T08:43:47.930" v="0" actId="34807"/>
          <ac:spMkLst>
            <pc:docMk/>
            <pc:sldMk cId="416602061" sldId="673"/>
            <ac:spMk id="25" creationId="{03A71C09-4316-32AA-EB35-0EF959D23C88}"/>
          </ac:spMkLst>
        </pc:spChg>
        <pc:spChg chg="add mod">
          <ac:chgData name="" userId="" providerId="" clId="Web-{3A32B7F9-4DED-4918-A8C0-8549BF8772C8}" dt="2026-10-14T08:43:47.930" v="0" actId="34807"/>
          <ac:spMkLst>
            <pc:docMk/>
            <pc:sldMk cId="416602061" sldId="673"/>
            <ac:spMk id="49" creationId="{814D9753-D839-78DD-897A-F2C4628DB0B6}"/>
          </ac:spMkLst>
        </pc:spChg>
        <pc:spChg chg="add mod">
          <ac:chgData name="" userId="" providerId="" clId="Web-{3A32B7F9-4DED-4918-A8C0-8549BF8772C8}" dt="2026-10-14T08:43:47.930" v="0" actId="34807"/>
          <ac:spMkLst>
            <pc:docMk/>
            <pc:sldMk cId="416602061" sldId="673"/>
            <ac:spMk id="59" creationId="{FA2C254A-827A-EB24-0833-409122E6ED46}"/>
          </ac:spMkLst>
        </pc:spChg>
        <pc:spChg chg="add mod">
          <ac:chgData name="" userId="" providerId="" clId="Web-{3A32B7F9-4DED-4918-A8C0-8549BF8772C8}" dt="2026-10-14T08:43:47.930" v="0" actId="34807"/>
          <ac:spMkLst>
            <pc:docMk/>
            <pc:sldMk cId="416602061" sldId="673"/>
            <ac:spMk id="70" creationId="{7E0F5CA4-5443-5AA4-4006-45088E643472}"/>
          </ac:spMkLst>
        </pc:spChg>
        <pc:spChg chg="add mod">
          <ac:chgData name="" userId="" providerId="" clId="Web-{3A32B7F9-4DED-4918-A8C0-8549BF8772C8}" dt="2026-10-14T08:43:47.930" v="0" actId="34807"/>
          <ac:spMkLst>
            <pc:docMk/>
            <pc:sldMk cId="416602061" sldId="673"/>
            <ac:spMk id="280" creationId="{60C2024B-07DA-7FF5-AA2A-9E2300E7D0DB}"/>
          </ac:spMkLst>
        </pc:spChg>
        <pc:spChg chg="add mod">
          <ac:chgData name="" userId="" providerId="" clId="Web-{3A32B7F9-4DED-4918-A8C0-8549BF8772C8}" dt="2026-10-14T08:43:47.930" v="0" actId="34807"/>
          <ac:spMkLst>
            <pc:docMk/>
            <pc:sldMk cId="416602061" sldId="673"/>
            <ac:spMk id="304" creationId="{CFAD6697-3AE1-F6EC-E666-A40560733D44}"/>
          </ac:spMkLst>
        </pc:spChg>
        <pc:spChg chg="add mod">
          <ac:chgData name="" userId="" providerId="" clId="Web-{3A32B7F9-4DED-4918-A8C0-8549BF8772C8}" dt="2026-10-14T08:43:47.930" v="0" actId="34807"/>
          <ac:spMkLst>
            <pc:docMk/>
            <pc:sldMk cId="416602061" sldId="673"/>
            <ac:spMk id="329" creationId="{D98180F6-5E42-2923-6029-E1D87791A61C}"/>
          </ac:spMkLst>
        </pc:spChg>
        <pc:spChg chg="add mod">
          <ac:chgData name="" userId="" providerId="" clId="Web-{3A32B7F9-4DED-4918-A8C0-8549BF8772C8}" dt="2026-10-14T08:43:47.930" v="0" actId="34807"/>
          <ac:spMkLst>
            <pc:docMk/>
            <pc:sldMk cId="416602061" sldId="673"/>
            <ac:spMk id="410" creationId="{1F595C2A-12C2-E4DD-33E2-DEDD3EFEB5E4}"/>
          </ac:spMkLst>
        </pc:spChg>
        <pc:spChg chg="add mod">
          <ac:chgData name="" userId="" providerId="" clId="Web-{3A32B7F9-4DED-4918-A8C0-8549BF8772C8}" dt="2026-10-14T08:43:47.930" v="0" actId="34807"/>
          <ac:spMkLst>
            <pc:docMk/>
            <pc:sldMk cId="416602061" sldId="673"/>
            <ac:spMk id="439" creationId="{1D99CBAE-0B72-79F3-5AC7-9C1213E166E4}"/>
          </ac:spMkLst>
        </pc:spChg>
      </pc:sldChg>
      <pc:sldChg chg="addSp delSp modSp modNotesTx">
        <pc:chgData name="" userId="" providerId="" clId="Web-{3A32B7F9-4DED-4918-A8C0-8549BF8772C8}" dt="2026-10-14T08:43:50.805" v="1" actId="34807"/>
        <pc:sldMkLst>
          <pc:docMk/>
          <pc:sldMk cId="7085503" sldId="875"/>
        </pc:sldMkLst>
        <pc:spChg chg="add mod">
          <ac:chgData name="" userId="" providerId="" clId="Web-{3A32B7F9-4DED-4918-A8C0-8549BF8772C8}" dt="2026-10-14T08:43:47.930" v="0" actId="34807"/>
          <ac:spMkLst>
            <pc:docMk/>
            <pc:sldMk cId="7085503" sldId="875"/>
            <ac:spMk id="599" creationId="{0AE38BDF-FCA4-DC3E-657B-E0DBC2966DA7}"/>
          </ac:spMkLst>
        </pc:spChg>
        <pc:spChg chg="add mod">
          <ac:chgData name="" userId="" providerId="" clId="Web-{3A32B7F9-4DED-4918-A8C0-8549BF8772C8}" dt="2026-10-14T08:43:47.930" v="0" actId="34807"/>
          <ac:spMkLst>
            <pc:docMk/>
            <pc:sldMk cId="7085503" sldId="875"/>
            <ac:spMk id="634" creationId="{2394E571-85A4-D509-5E97-2F84BF583D7D}"/>
          </ac:spMkLst>
        </pc:spChg>
        <pc:spChg chg="add mod">
          <ac:chgData name="" userId="" providerId="" clId="Web-{3A32B7F9-4DED-4918-A8C0-8549BF8772C8}" dt="2026-10-14T08:43:47.930" v="0" actId="34807"/>
          <ac:spMkLst>
            <pc:docMk/>
            <pc:sldMk cId="7085503" sldId="875"/>
            <ac:spMk id="707" creationId="{3993555E-77A8-C46A-45BD-71F4BD25D7BF}"/>
          </ac:spMkLst>
        </pc:spChg>
        <pc:spChg chg="add mod">
          <ac:chgData name="" userId="" providerId="" clId="Web-{3A32B7F9-4DED-4918-A8C0-8549BF8772C8}" dt="2026-10-14T08:43:47.930" v="0" actId="34807"/>
          <ac:spMkLst>
            <pc:docMk/>
            <pc:sldMk cId="7085503" sldId="875"/>
            <ac:spMk id="745" creationId="{E24A2FA1-866E-D3C1-9960-CC72C504FE6C}"/>
          </ac:spMkLst>
        </pc:spChg>
        <pc:spChg chg="add mod">
          <ac:chgData name="" userId="" providerId="" clId="Web-{3A32B7F9-4DED-4918-A8C0-8549BF8772C8}" dt="2026-10-14T08:43:47.930" v="0" actId="34807"/>
          <ac:spMkLst>
            <pc:docMk/>
            <pc:sldMk cId="7085503" sldId="875"/>
            <ac:spMk id="784" creationId="{C5B35F3E-314F-9A4C-28A9-ED493BE1BC4A}"/>
          </ac:spMkLst>
        </pc:spChg>
        <pc:spChg chg="add mod">
          <ac:chgData name="" userId="" providerId="" clId="Web-{3A32B7F9-4DED-4918-A8C0-8549BF8772C8}" dt="2026-10-14T08:43:47.930" v="0" actId="34807"/>
          <ac:spMkLst>
            <pc:docMk/>
            <pc:sldMk cId="7085503" sldId="875"/>
            <ac:spMk id="865" creationId="{DCA3C902-05DD-8C00-4623-717C8C75AF60}"/>
          </ac:spMkLst>
        </pc:spChg>
        <pc:spChg chg="add mod">
          <ac:chgData name="" userId="" providerId="" clId="Web-{3A32B7F9-4DED-4918-A8C0-8549BF8772C8}" dt="2026-10-14T08:43:47.930" v="0" actId="34807"/>
          <ac:spMkLst>
            <pc:docMk/>
            <pc:sldMk cId="7085503" sldId="875"/>
            <ac:spMk id="950" creationId="{14944957-D87D-EBE0-2C18-01533F93C986}"/>
          </ac:spMkLst>
        </pc:spChg>
        <pc:spChg chg="add mod">
          <ac:chgData name="" userId="" providerId="" clId="Web-{3A32B7F9-4DED-4918-A8C0-8549BF8772C8}" dt="2026-10-14T08:43:47.930" v="0" actId="34807"/>
          <ac:spMkLst>
            <pc:docMk/>
            <pc:sldMk cId="7085503" sldId="875"/>
            <ac:spMk id="1132" creationId="{21223167-A225-A6D8-139A-56EA0EC55971}"/>
          </ac:spMkLst>
        </pc:spChg>
        <pc:spChg chg="add mod">
          <ac:chgData name="" userId="" providerId="" clId="Web-{3A32B7F9-4DED-4918-A8C0-8549BF8772C8}" dt="2026-10-14T08:43:47.930" v="0" actId="34807"/>
          <ac:spMkLst>
            <pc:docMk/>
            <pc:sldMk cId="7085503" sldId="875"/>
            <ac:spMk id="1279" creationId="{1766101B-4CC4-D71A-B2A8-2199AF09A237}"/>
          </ac:spMkLst>
        </pc:spChg>
        <pc:spChg chg="add mod">
          <ac:chgData name="" userId="" providerId="" clId="Web-{3A32B7F9-4DED-4918-A8C0-8549BF8772C8}" dt="2026-10-14T08:43:47.930" v="0" actId="34807"/>
          <ac:spMkLst>
            <pc:docMk/>
            <pc:sldMk cId="7085503" sldId="875"/>
            <ac:spMk id="1435" creationId="{7F7AC1BE-E4E5-2AC4-6EBD-60E7406050E8}"/>
          </ac:spMkLst>
        </pc:spChg>
      </pc:sldChg>
      <pc:sldChg chg="addSp delSp modSp modNotesTx">
        <pc:chgData name="" userId="" providerId="" clId="Web-{3A32B7F9-4DED-4918-A8C0-8549BF8772C8}" dt="2026-10-14T08:46:02.039" v="13" actId="34807"/>
        <pc:sldMkLst>
          <pc:docMk/>
          <pc:sldMk cId="813168397" sldId="1078"/>
        </pc:sldMkLst>
        <pc:spChg chg="add mod">
          <ac:chgData name="" userId="" providerId="" clId="Web-{3A32B7F9-4DED-4918-A8C0-8549BF8772C8}" dt="2026-10-14T08:43:47.930" v="0" actId="34807"/>
          <ac:spMkLst>
            <pc:docMk/>
            <pc:sldMk cId="813168397" sldId="1078"/>
            <ac:spMk id="1489" creationId="{CE02609D-C8FA-4274-1B2A-21B7FDCBCF1C}"/>
          </ac:spMkLst>
        </pc:spChg>
        <pc:spChg chg="add mod">
          <ac:chgData name="" userId="" providerId="" clId="Web-{3A32B7F9-4DED-4918-A8C0-8549BF8772C8}" dt="2026-10-14T08:43:47.930" v="0" actId="34807"/>
          <ac:spMkLst>
            <pc:docMk/>
            <pc:sldMk cId="813168397" sldId="1078"/>
            <ac:spMk id="1544" creationId="{FA8F8D52-1E6B-4272-A5BD-853B30F2AFA9}"/>
          </ac:spMkLst>
        </pc:spChg>
        <pc:spChg chg="add mod">
          <ac:chgData name="" userId="" providerId="" clId="Web-{3A32B7F9-4DED-4918-A8C0-8549BF8772C8}" dt="2026-10-14T08:43:47.930" v="0" actId="34807"/>
          <ac:spMkLst>
            <pc:docMk/>
            <pc:sldMk cId="813168397" sldId="1078"/>
            <ac:spMk id="1600" creationId="{8E7AC647-09C8-E70F-AC16-180A50956656}"/>
          </ac:spMkLst>
        </pc:spChg>
        <pc:spChg chg="add mod">
          <ac:chgData name="" userId="" providerId="" clId="Web-{3A32B7F9-4DED-4918-A8C0-8549BF8772C8}" dt="2026-10-14T08:43:47.930" v="0" actId="34807"/>
          <ac:spMkLst>
            <pc:docMk/>
            <pc:sldMk cId="813168397" sldId="1078"/>
            <ac:spMk id="1657" creationId="{35E622D2-7887-83BF-1A11-9EB6035ABCE8}"/>
          </ac:spMkLst>
        </pc:spChg>
        <pc:spChg chg="add mod">
          <ac:chgData name="" userId="" providerId="" clId="Web-{3A32B7F9-4DED-4918-A8C0-8549BF8772C8}" dt="2026-10-14T08:43:47.930" v="0" actId="34807"/>
          <ac:spMkLst>
            <pc:docMk/>
            <pc:sldMk cId="813168397" sldId="1078"/>
            <ac:spMk id="1834" creationId="{C0FFEF21-1E1E-7C41-D116-F0A7B5B56A18}"/>
          </ac:spMkLst>
        </pc:spChg>
        <pc:spChg chg="add mod">
          <ac:chgData name="" userId="" providerId="" clId="Web-{3A32B7F9-4DED-4918-A8C0-8549BF8772C8}" dt="2026-10-14T08:43:47.930" v="0" actId="34807"/>
          <ac:spMkLst>
            <pc:docMk/>
            <pc:sldMk cId="813168397" sldId="1078"/>
            <ac:spMk id="1895" creationId="{3AACBAA0-F27B-FC7E-DD8E-1352288C48D2}"/>
          </ac:spMkLst>
        </pc:spChg>
        <pc:spChg chg="add mod">
          <ac:chgData name="" userId="" providerId="" clId="Web-{3A32B7F9-4DED-4918-A8C0-8549BF8772C8}" dt="2026-10-14T08:43:47.930" v="0" actId="34807"/>
          <ac:spMkLst>
            <pc:docMk/>
            <pc:sldMk cId="813168397" sldId="1078"/>
            <ac:spMk id="1957" creationId="{02E18691-2E85-4EDC-E751-6E188FCEB985}"/>
          </ac:spMkLst>
        </pc:spChg>
        <pc:spChg chg="add mod">
          <ac:chgData name="" userId="" providerId="" clId="Web-{3A32B7F9-4DED-4918-A8C0-8549BF8772C8}" dt="2026-10-14T08:43:47.930" v="0" actId="34807"/>
          <ac:spMkLst>
            <pc:docMk/>
            <pc:sldMk cId="813168397" sldId="1078"/>
            <ac:spMk id="2020" creationId="{9C7C6E49-0EF9-7877-E0EE-165EEF01050A}"/>
          </ac:spMkLst>
        </pc:spChg>
        <pc:spChg chg="add mod">
          <ac:chgData name="" userId="" providerId="" clId="Web-{3A32B7F9-4DED-4918-A8C0-8549BF8772C8}" dt="2026-10-14T08:45:54.914" v="10" actId="34807"/>
          <ac:spMkLst>
            <pc:docMk/>
            <pc:sldMk cId="813168397" sldId="1078"/>
            <ac:spMk id="8021" creationId="{FA835863-D332-2E35-5AAE-73BB1B92D2A2}"/>
          </ac:spMkLst>
        </pc:spChg>
        <pc:spChg chg="add mod">
          <ac:chgData name="" userId="" providerId="" clId="Web-{3A32B7F9-4DED-4918-A8C0-8549BF8772C8}" dt="2026-10-14T08:46:02.039" v="13" actId="34807"/>
          <ac:spMkLst>
            <pc:docMk/>
            <pc:sldMk cId="813168397" sldId="1078"/>
            <ac:spMk id="8023" creationId="{665EEE1F-B9EE-1C00-3451-FF77A15D0ABD}"/>
          </ac:spMkLst>
        </pc:spChg>
      </pc:sldChg>
      <pc:sldChg chg="addSp delSp modSp modNotesTx">
        <pc:chgData name="" userId="" providerId="" clId="Web-{3A32B7F9-4DED-4918-A8C0-8549BF8772C8}" dt="2026-10-14T08:44:06.758" v="4" actId="34807"/>
        <pc:sldMkLst>
          <pc:docMk/>
          <pc:sldMk cId="570813773" sldId="1282"/>
        </pc:sldMkLst>
        <pc:spChg chg="add mod">
          <ac:chgData name="" userId="" providerId="" clId="Web-{3A32B7F9-4DED-4918-A8C0-8549BF8772C8}" dt="2026-10-14T08:44:03.961" v="3" actId="34807"/>
          <ac:spMkLst>
            <pc:docMk/>
            <pc:sldMk cId="570813773" sldId="1282"/>
            <ac:spMk id="2025" creationId="{60E6CD53-0F74-2A36-E412-51E4CA0E9F37}"/>
          </ac:spMkLst>
        </pc:spChg>
        <pc:spChg chg="add mod">
          <ac:chgData name="" userId="" providerId="" clId="Web-{3A32B7F9-4DED-4918-A8C0-8549BF8772C8}" dt="2026-10-14T08:44:03.961" v="3" actId="34807"/>
          <ac:spMkLst>
            <pc:docMk/>
            <pc:sldMk cId="570813773" sldId="1282"/>
            <ac:spMk id="2027" creationId="{B58DB911-3EC5-C36E-E7BC-B9B718466C4A}"/>
          </ac:spMkLst>
        </pc:spChg>
        <pc:spChg chg="add mod">
          <ac:chgData name="" userId="" providerId="" clId="Web-{3A32B7F9-4DED-4918-A8C0-8549BF8772C8}" dt="2026-10-14T08:44:03.961" v="3" actId="34807"/>
          <ac:spMkLst>
            <pc:docMk/>
            <pc:sldMk cId="570813773" sldId="1282"/>
            <ac:spMk id="2030" creationId="{DE6C3DFC-B1AB-D3AC-2DAE-3756E785360B}"/>
          </ac:spMkLst>
        </pc:spChg>
        <pc:spChg chg="add mod">
          <ac:chgData name="" userId="" providerId="" clId="Web-{3A32B7F9-4DED-4918-A8C0-8549BF8772C8}" dt="2026-10-14T08:44:03.961" v="3" actId="34807"/>
          <ac:spMkLst>
            <pc:docMk/>
            <pc:sldMk cId="570813773" sldId="1282"/>
            <ac:spMk id="2039" creationId="{069953AD-32D9-A5CA-D695-3CEE4DD22502}"/>
          </ac:spMkLst>
        </pc:spChg>
        <pc:spChg chg="add mod">
          <ac:chgData name="" userId="" providerId="" clId="Web-{3A32B7F9-4DED-4918-A8C0-8549BF8772C8}" dt="2026-10-14T08:44:03.961" v="3" actId="34807"/>
          <ac:spMkLst>
            <pc:docMk/>
            <pc:sldMk cId="570813773" sldId="1282"/>
            <ac:spMk id="2069" creationId="{DBFDDDE4-A336-E23A-B8E1-DD09D15F25AC}"/>
          </ac:spMkLst>
        </pc:spChg>
        <pc:spChg chg="add mod">
          <ac:chgData name="" userId="" providerId="" clId="Web-{3A32B7F9-4DED-4918-A8C0-8549BF8772C8}" dt="2026-10-14T08:44:03.961" v="3" actId="34807"/>
          <ac:spMkLst>
            <pc:docMk/>
            <pc:sldMk cId="570813773" sldId="1282"/>
            <ac:spMk id="2102" creationId="{1FD5C05D-034F-34B1-396B-278CFDAA1D6E}"/>
          </ac:spMkLst>
        </pc:spChg>
        <pc:spChg chg="add mod">
          <ac:chgData name="" userId="" providerId="" clId="Web-{3A32B7F9-4DED-4918-A8C0-8549BF8772C8}" dt="2026-10-14T08:44:03.961" v="3" actId="34807"/>
          <ac:spMkLst>
            <pc:docMk/>
            <pc:sldMk cId="570813773" sldId="1282"/>
            <ac:spMk id="2214" creationId="{2E00F8C2-CA98-0E53-797E-D1AD14572543}"/>
          </ac:spMkLst>
        </pc:spChg>
        <pc:spChg chg="add mod">
          <ac:chgData name="" userId="" providerId="" clId="Web-{3A32B7F9-4DED-4918-A8C0-8549BF8772C8}" dt="2026-10-14T08:44:03.961" v="3" actId="34807"/>
          <ac:spMkLst>
            <pc:docMk/>
            <pc:sldMk cId="570813773" sldId="1282"/>
            <ac:spMk id="2234" creationId="{3AF8146B-C206-94BA-B4A9-0B3F5EFBAC4D}"/>
          </ac:spMkLst>
        </pc:spChg>
        <pc:spChg chg="add mod">
          <ac:chgData name="" userId="" providerId="" clId="Web-{3A32B7F9-4DED-4918-A8C0-8549BF8772C8}" dt="2026-10-14T08:44:03.961" v="3" actId="34807"/>
          <ac:spMkLst>
            <pc:docMk/>
            <pc:sldMk cId="570813773" sldId="1282"/>
            <ac:spMk id="2255" creationId="{6552CF51-8228-46BF-EB8F-4C7B12F4EC0B}"/>
          </ac:spMkLst>
        </pc:spChg>
        <pc:spChg chg="add mod">
          <ac:chgData name="" userId="" providerId="" clId="Web-{3A32B7F9-4DED-4918-A8C0-8549BF8772C8}" dt="2026-10-14T08:44:03.961" v="3" actId="34807"/>
          <ac:spMkLst>
            <pc:docMk/>
            <pc:sldMk cId="570813773" sldId="1282"/>
            <ac:spMk id="2300" creationId="{8DB476E6-8F9F-3901-9227-347BE9EE7DA7}"/>
          </ac:spMkLst>
        </pc:spChg>
      </pc:sldChg>
      <pc:sldChg chg="addSp delSp modSp modNotesTx">
        <pc:chgData name="" userId="" providerId="" clId="Web-{3A32B7F9-4DED-4918-A8C0-8549BF8772C8}" dt="2026-10-14T08:44:06.758" v="4" actId="34807"/>
        <pc:sldMkLst>
          <pc:docMk/>
          <pc:sldMk cId="1893883431" sldId="1487"/>
        </pc:sldMkLst>
        <pc:spChg chg="add mod">
          <ac:chgData name="" userId="" providerId="" clId="Web-{3A32B7F9-4DED-4918-A8C0-8549BF8772C8}" dt="2026-10-14T08:44:03.961" v="3" actId="34807"/>
          <ac:spMkLst>
            <pc:docMk/>
            <pc:sldMk cId="1893883431" sldId="1487"/>
            <ac:spMk id="2402" creationId="{F870C024-970C-857F-BEDE-DF4B434E2112}"/>
          </ac:spMkLst>
        </pc:spChg>
        <pc:spChg chg="add mod">
          <ac:chgData name="" userId="" providerId="" clId="Web-{3A32B7F9-4DED-4918-A8C0-8549BF8772C8}" dt="2026-10-14T08:44:03.961" v="3" actId="34807"/>
          <ac:spMkLst>
            <pc:docMk/>
            <pc:sldMk cId="1893883431" sldId="1487"/>
            <ac:spMk id="2459" creationId="{A3158963-DC87-41CA-0664-A95F5DC5A2FE}"/>
          </ac:spMkLst>
        </pc:spChg>
        <pc:spChg chg="add mod">
          <ac:chgData name="" userId="" providerId="" clId="Web-{3A32B7F9-4DED-4918-A8C0-8549BF8772C8}" dt="2026-10-14T08:44:03.961" v="3" actId="34807"/>
          <ac:spMkLst>
            <pc:docMk/>
            <pc:sldMk cId="1893883431" sldId="1487"/>
            <ac:spMk id="2520" creationId="{93BD446D-42EA-C20B-663A-09F283C7D083}"/>
          </ac:spMkLst>
        </pc:spChg>
        <pc:spChg chg="add mod">
          <ac:chgData name="" userId="" providerId="" clId="Web-{3A32B7F9-4DED-4918-A8C0-8549BF8772C8}" dt="2026-10-14T08:44:03.961" v="3" actId="34807"/>
          <ac:spMkLst>
            <pc:docMk/>
            <pc:sldMk cId="1893883431" sldId="1487"/>
            <ac:spMk id="2552" creationId="{E5B52B6B-BA79-474E-8F16-8B676CC2CFC3}"/>
          </ac:spMkLst>
        </pc:spChg>
        <pc:spChg chg="add mod">
          <ac:chgData name="" userId="" providerId="" clId="Web-{3A32B7F9-4DED-4918-A8C0-8549BF8772C8}" dt="2026-10-14T08:44:03.961" v="3" actId="34807"/>
          <ac:spMkLst>
            <pc:docMk/>
            <pc:sldMk cId="1893883431" sldId="1487"/>
            <ac:spMk id="2927" creationId="{182D2936-7857-CA89-F2F0-4382B242F32F}"/>
          </ac:spMkLst>
        </pc:spChg>
        <pc:spChg chg="add mod">
          <ac:chgData name="" userId="" providerId="" clId="Web-{3A32B7F9-4DED-4918-A8C0-8549BF8772C8}" dt="2026-10-14T08:44:03.961" v="3" actId="34807"/>
          <ac:spMkLst>
            <pc:docMk/>
            <pc:sldMk cId="1893883431" sldId="1487"/>
            <ac:spMk id="3152" creationId="{2800E924-2C78-1389-9FE8-F3FDD2B64C78}"/>
          </ac:spMkLst>
        </pc:spChg>
        <pc:spChg chg="add mod">
          <ac:chgData name="" userId="" providerId="" clId="Web-{3A32B7F9-4DED-4918-A8C0-8549BF8772C8}" dt="2026-10-14T08:44:03.961" v="3" actId="34807"/>
          <ac:spMkLst>
            <pc:docMk/>
            <pc:sldMk cId="1893883431" sldId="1487"/>
            <ac:spMk id="3200" creationId="{DF1FEB87-A910-DF84-BBFD-3164D9CCDF94}"/>
          </ac:spMkLst>
        </pc:spChg>
        <pc:spChg chg="add mod">
          <ac:chgData name="" userId="" providerId="" clId="Web-{3A32B7F9-4DED-4918-A8C0-8549BF8772C8}" dt="2026-10-14T08:44:03.961" v="3" actId="34807"/>
          <ac:spMkLst>
            <pc:docMk/>
            <pc:sldMk cId="1893883431" sldId="1487"/>
            <ac:spMk id="3249" creationId="{5F6DB829-B733-8633-6A3F-D45EDFBB7ABE}"/>
          </ac:spMkLst>
        </pc:spChg>
        <pc:spChg chg="add mod">
          <ac:chgData name="" userId="" providerId="" clId="Web-{3A32B7F9-4DED-4918-A8C0-8549BF8772C8}" dt="2026-10-14T08:44:03.961" v="3" actId="34807"/>
          <ac:spMkLst>
            <pc:docMk/>
            <pc:sldMk cId="1893883431" sldId="1487"/>
            <ac:spMk id="3299" creationId="{D97F8212-9BBB-BE28-C603-CB9C9EBE93B9}"/>
          </ac:spMkLst>
        </pc:spChg>
        <pc:spChg chg="add mod">
          <ac:chgData name="" userId="" providerId="" clId="Web-{3A32B7F9-4DED-4918-A8C0-8549BF8772C8}" dt="2026-10-14T08:44:03.961" v="3" actId="34807"/>
          <ac:spMkLst>
            <pc:docMk/>
            <pc:sldMk cId="1893883431" sldId="1487"/>
            <ac:spMk id="3509" creationId="{4F3C4C36-7471-10BC-65D7-89320B00411A}"/>
          </ac:spMkLst>
        </pc:spChg>
      </pc:sldChg>
      <pc:sldChg chg="addSp delSp modSp modNotesTx">
        <pc:chgData name="" userId="" providerId="" clId="Web-{3A32B7F9-4DED-4918-A8C0-8549BF8772C8}" dt="2026-10-14T08:45:55.664" v="11" actId="34807"/>
        <pc:sldMkLst>
          <pc:docMk/>
          <pc:sldMk cId="4045148068" sldId="1693"/>
        </pc:sldMkLst>
        <pc:spChg chg="add mod">
          <ac:chgData name="" userId="" providerId="" clId="Web-{3A32B7F9-4DED-4918-A8C0-8549BF8772C8}" dt="2026-10-14T08:44:03.961" v="3" actId="34807"/>
          <ac:spMkLst>
            <pc:docMk/>
            <pc:sldMk cId="4045148068" sldId="1693"/>
            <ac:spMk id="3794" creationId="{55CE3246-EC0C-A527-FAAE-2A24BE4C37B7}"/>
          </ac:spMkLst>
        </pc:spChg>
        <pc:spChg chg="add mod">
          <ac:chgData name="" userId="" providerId="" clId="Web-{3A32B7F9-4DED-4918-A8C0-8549BF8772C8}" dt="2026-10-14T08:44:03.961" v="3" actId="34807"/>
          <ac:spMkLst>
            <pc:docMk/>
            <pc:sldMk cId="4045148068" sldId="1693"/>
            <ac:spMk id="3854" creationId="{D5411F47-FB34-DE77-F138-8AC74124EF13}"/>
          </ac:spMkLst>
        </pc:spChg>
        <pc:spChg chg="add mod">
          <ac:chgData name="" userId="" providerId="" clId="Web-{3A32B7F9-4DED-4918-A8C0-8549BF8772C8}" dt="2026-10-14T08:44:03.961" v="3" actId="34807"/>
          <ac:spMkLst>
            <pc:docMk/>
            <pc:sldMk cId="4045148068" sldId="1693"/>
            <ac:spMk id="3915" creationId="{D575A468-CBEB-1DC3-743D-C9F56F775F33}"/>
          </ac:spMkLst>
        </pc:spChg>
        <pc:spChg chg="add mod">
          <ac:chgData name="" userId="" providerId="" clId="Web-{3A32B7F9-4DED-4918-A8C0-8549BF8772C8}" dt="2026-10-14T08:44:03.961" v="3" actId="34807"/>
          <ac:spMkLst>
            <pc:docMk/>
            <pc:sldMk cId="4045148068" sldId="1693"/>
            <ac:spMk id="3977" creationId="{4FD7F477-6A86-3207-AC49-079AC4FA7A71}"/>
          </ac:spMkLst>
        </pc:spChg>
        <pc:spChg chg="add mod">
          <ac:chgData name="" userId="" providerId="" clId="Web-{3A32B7F9-4DED-4918-A8C0-8549BF8772C8}" dt="2026-10-14T08:44:03.961" v="3" actId="34807"/>
          <ac:spMkLst>
            <pc:docMk/>
            <pc:sldMk cId="4045148068" sldId="1693"/>
            <ac:spMk id="4040" creationId="{71DD314E-1E89-2211-21FF-563BCE0CD3AC}"/>
          </ac:spMkLst>
        </pc:spChg>
        <pc:spChg chg="add mod">
          <ac:chgData name="" userId="" providerId="" clId="Web-{3A32B7F9-4DED-4918-A8C0-8549BF8772C8}" dt="2026-10-14T08:44:03.961" v="3" actId="34807"/>
          <ac:spMkLst>
            <pc:docMk/>
            <pc:sldMk cId="4045148068" sldId="1693"/>
            <ac:spMk id="4104" creationId="{80B2B4B4-D3E9-3A01-A3E4-6E3FF94094C6}"/>
          </ac:spMkLst>
        </pc:spChg>
        <pc:spChg chg="add mod">
          <ac:chgData name="" userId="" providerId="" clId="Web-{3A32B7F9-4DED-4918-A8C0-8549BF8772C8}" dt="2026-10-14T08:44:03.961" v="3" actId="34807"/>
          <ac:spMkLst>
            <pc:docMk/>
            <pc:sldMk cId="4045148068" sldId="1693"/>
            <ac:spMk id="4169" creationId="{8A71D2D8-9198-5EF7-3B5C-2C4E4841F7DE}"/>
          </ac:spMkLst>
        </pc:spChg>
        <pc:spChg chg="add mod">
          <ac:chgData name="" userId="" providerId="" clId="Web-{3A32B7F9-4DED-4918-A8C0-8549BF8772C8}" dt="2026-10-14T08:44:26.773" v="9" actId="34807"/>
          <ac:spMkLst>
            <pc:docMk/>
            <pc:sldMk cId="4045148068" sldId="1693"/>
            <ac:spMk id="4235" creationId="{1A26965C-445E-C6CE-6CF4-F22067BD329E}"/>
          </ac:spMkLst>
        </pc:spChg>
        <pc:picChg chg="add mod">
          <ac:chgData name="" userId="" providerId="" clId="Web-{3A32B7F9-4DED-4918-A8C0-8549BF8772C8}" dt="2026-10-14T08:45:55.664" v="11" actId="34807"/>
          <ac:picMkLst>
            <pc:docMk/>
            <pc:sldMk cId="4045148068" sldId="1693"/>
            <ac:picMk id="2021" creationId="{43452A66-5CA0-0048-8A4A-AA0DFB64B7EB}"/>
          </ac:picMkLst>
        </pc:picChg>
        <pc:picChg chg="add">
          <ac:chgData name="" userId="" providerId="" clId="Web-{3A32B7F9-4DED-4918-A8C0-8549BF8772C8}" dt="2026-10-14T08:43:59.508" v="2" actId="34807"/>
          <ac:picMkLst>
            <pc:docMk/>
            <pc:sldMk cId="4045148068" sldId="1693"/>
            <ac:picMk id="2022" creationId="{53B5DA62-89CC-C5AA-495C-838D892469B5}"/>
          </ac:picMkLst>
        </pc:picChg>
        <pc:picChg chg="add">
          <ac:chgData name="" userId="" providerId="" clId="Web-{3A32B7F9-4DED-4918-A8C0-8549BF8772C8}" dt="2026-10-14T08:43:59.508" v="2" actId="34807"/>
          <ac:picMkLst>
            <pc:docMk/>
            <pc:sldMk cId="4045148068" sldId="1693"/>
            <ac:picMk id="2023" creationId="{90AD09B1-8364-1FBC-B903-33C518B03156}"/>
          </ac:picMkLst>
        </pc:picChg>
      </pc:sldChg>
      <pc:sldChg chg="addSp delSp modSp modNotesTx">
        <pc:chgData name="" userId="" providerId="" clId="Web-{3A32B7F9-4DED-4918-A8C0-8549BF8772C8}" dt="2026-10-14T08:44:26.773" v="9" actId="34807"/>
        <pc:sldMkLst>
          <pc:docMk/>
          <pc:sldMk cId="1237959801" sldId="1900"/>
        </pc:sldMkLst>
        <pc:spChg chg="add mod">
          <ac:chgData name="" userId="" providerId="" clId="Web-{3A32B7F9-4DED-4918-A8C0-8549BF8772C8}" dt="2026-10-14T08:44:26.773" v="9" actId="34807"/>
          <ac:spMkLst>
            <pc:docMk/>
            <pc:sldMk cId="1237959801" sldId="1900"/>
            <ac:spMk id="4580" creationId="{A7F617B4-DD29-40ED-8AC0-585F1112C45D}"/>
          </ac:spMkLst>
        </pc:spChg>
        <pc:spChg chg="add mod">
          <ac:chgData name="" userId="" providerId="" clId="Web-{3A32B7F9-4DED-4918-A8C0-8549BF8772C8}" dt="2026-10-14T08:44:03.961" v="3" actId="34807"/>
          <ac:spMkLst>
            <pc:docMk/>
            <pc:sldMk cId="1237959801" sldId="1900"/>
            <ac:spMk id="4652" creationId="{9795CDAF-CBB0-A407-F746-EEC01B53061B}"/>
          </ac:spMkLst>
        </pc:spChg>
        <pc:spChg chg="add mod">
          <ac:chgData name="" userId="" providerId="" clId="Web-{3A32B7F9-4DED-4918-A8C0-8549BF8772C8}" dt="2026-10-14T08:44:03.961" v="3" actId="34807"/>
          <ac:spMkLst>
            <pc:docMk/>
            <pc:sldMk cId="1237959801" sldId="1900"/>
            <ac:spMk id="4799" creationId="{C91F5738-66C7-AA46-F2A0-3F7A893C0C00}"/>
          </ac:spMkLst>
        </pc:spChg>
        <pc:spChg chg="add mod">
          <ac:chgData name="" userId="" providerId="" clId="Web-{3A32B7F9-4DED-4918-A8C0-8549BF8772C8}" dt="2026-10-14T08:44:03.961" v="3" actId="34807"/>
          <ac:spMkLst>
            <pc:docMk/>
            <pc:sldMk cId="1237959801" sldId="1900"/>
            <ac:spMk id="5264" creationId="{3AA59D42-5CEC-AA0A-DBDC-C1F136A0E7CB}"/>
          </ac:spMkLst>
        </pc:spChg>
        <pc:spChg chg="add mod">
          <ac:chgData name="" userId="" providerId="" clId="Web-{3A32B7F9-4DED-4918-A8C0-8549BF8772C8}" dt="2026-10-14T08:44:03.961" v="3" actId="34807"/>
          <ac:spMkLst>
            <pc:docMk/>
            <pc:sldMk cId="1237959801" sldId="1900"/>
            <ac:spMk id="5510" creationId="{9E816E35-81FB-2520-C4B8-C1EDDF4D07B1}"/>
          </ac:spMkLst>
        </pc:spChg>
        <pc:spChg chg="add mod">
          <ac:chgData name="" userId="" providerId="" clId="Web-{3A32B7F9-4DED-4918-A8C0-8549BF8772C8}" dt="2026-10-14T08:44:03.961" v="3" actId="34807"/>
          <ac:spMkLst>
            <pc:docMk/>
            <pc:sldMk cId="1237959801" sldId="1900"/>
            <ac:spMk id="5679" creationId="{05D9D30A-BE41-33FF-8758-214064CC0B37}"/>
          </ac:spMkLst>
        </pc:spChg>
        <pc:spChg chg="add mod">
          <ac:chgData name="" userId="" providerId="" clId="Web-{3A32B7F9-4DED-4918-A8C0-8549BF8772C8}" dt="2026-10-14T08:44:03.961" v="3" actId="34807"/>
          <ac:spMkLst>
            <pc:docMk/>
            <pc:sldMk cId="1237959801" sldId="1900"/>
            <ac:spMk id="6119" creationId="{6A6143C3-5CC8-1281-0069-9721631C6D7C}"/>
          </ac:spMkLst>
        </pc:spChg>
        <pc:spChg chg="add mod">
          <ac:chgData name="" userId="" providerId="" clId="Web-{3A32B7F9-4DED-4918-A8C0-8549BF8772C8}" dt="2026-10-14T08:44:03.961" v="3" actId="34807"/>
          <ac:spMkLst>
            <pc:docMk/>
            <pc:sldMk cId="1237959801" sldId="1900"/>
            <ac:spMk id="6210" creationId="{F85AE026-0413-2F97-2ABE-016359AE7132}"/>
          </ac:spMkLst>
        </pc:spChg>
        <pc:spChg chg="add mod">
          <ac:chgData name="" userId="" providerId="" clId="Web-{3A32B7F9-4DED-4918-A8C0-8549BF8772C8}" dt="2026-10-14T08:44:03.961" v="3" actId="34807"/>
          <ac:spMkLst>
            <pc:docMk/>
            <pc:sldMk cId="1237959801" sldId="1900"/>
            <ac:spMk id="6395" creationId="{8E5186D9-6608-F946-9677-DD3475DF1793}"/>
          </ac:spMkLst>
        </pc:spChg>
        <pc:spChg chg="add mod">
          <ac:chgData name="" userId="" providerId="" clId="Web-{3A32B7F9-4DED-4918-A8C0-8549BF8772C8}" dt="2026-10-14T08:44:03.961" v="3" actId="34807"/>
          <ac:spMkLst>
            <pc:docMk/>
            <pc:sldMk cId="1237959801" sldId="1900"/>
            <ac:spMk id="6489" creationId="{A6E28D38-F3C3-4A62-0F42-699BDFF721E5}"/>
          </ac:spMkLst>
        </pc:spChg>
        <pc:picChg chg="add">
          <ac:chgData name="" userId="" providerId="" clId="Web-{3A32B7F9-4DED-4918-A8C0-8549BF8772C8}" dt="2026-10-14T08:43:59.508" v="2" actId="34807"/>
          <ac:picMkLst>
            <pc:docMk/>
            <pc:sldMk cId="1237959801" sldId="1900"/>
            <ac:picMk id="2024" creationId="{E8E57204-220F-D76D-0B90-613E8D334092}"/>
          </ac:picMkLst>
        </pc:picChg>
      </pc:sldChg>
      <pc:sldChg chg="addSp delSp modSp modNotesTx">
        <pc:chgData name="" userId="" providerId="" clId="Web-{3A32B7F9-4DED-4918-A8C0-8549BF8772C8}" dt="2026-10-14T08:46:47.070" v="15" actId="34807"/>
        <pc:sldMkLst>
          <pc:docMk/>
          <pc:sldMk cId="4106597961" sldId="2108"/>
        </pc:sldMkLst>
        <pc:spChg chg="add mod">
          <ac:chgData name="" userId="" providerId="" clId="Web-{3A32B7F9-4DED-4918-A8C0-8549BF8772C8}" dt="2026-10-14T08:44:13.258" v="6" actId="34807"/>
          <ac:spMkLst>
            <pc:docMk/>
            <pc:sldMk cId="4106597961" sldId="2108"/>
            <ac:spMk id="6491" creationId="{2914910D-0934-5DA2-00B0-45F28B1F0D8C}"/>
          </ac:spMkLst>
        </pc:spChg>
        <pc:spChg chg="add mod">
          <ac:chgData name="" userId="" providerId="" clId="Web-{3A32B7F9-4DED-4918-A8C0-8549BF8772C8}" dt="2026-10-14T08:44:13.258" v="6" actId="34807"/>
          <ac:spMkLst>
            <pc:docMk/>
            <pc:sldMk cId="4106597961" sldId="2108"/>
            <ac:spMk id="6493" creationId="{16FB2240-5535-D38D-AC93-28D6E6C68FA2}"/>
          </ac:spMkLst>
        </pc:spChg>
        <pc:spChg chg="add mod">
          <ac:chgData name="" userId="" providerId="" clId="Web-{3A32B7F9-4DED-4918-A8C0-8549BF8772C8}" dt="2026-10-14T08:44:13.258" v="6" actId="34807"/>
          <ac:spMkLst>
            <pc:docMk/>
            <pc:sldMk cId="4106597961" sldId="2108"/>
            <ac:spMk id="6496" creationId="{EFF6C4F4-6241-E4E1-10D9-722C24A77C85}"/>
          </ac:spMkLst>
        </pc:spChg>
        <pc:spChg chg="add mod">
          <ac:chgData name="" userId="" providerId="" clId="Web-{3A32B7F9-4DED-4918-A8C0-8549BF8772C8}" dt="2026-10-14T08:44:13.258" v="6" actId="34807"/>
          <ac:spMkLst>
            <pc:docMk/>
            <pc:sldMk cId="4106597961" sldId="2108"/>
            <ac:spMk id="6500" creationId="{E8541EF2-3BE9-4715-AA39-F1F1EB3CEBCA}"/>
          </ac:spMkLst>
        </pc:spChg>
        <pc:spChg chg="add mod">
          <ac:chgData name="" userId="" providerId="" clId="Web-{3A32B7F9-4DED-4918-A8C0-8549BF8772C8}" dt="2026-10-14T08:46:46.445" v="14" actId="34807"/>
          <ac:spMkLst>
            <pc:docMk/>
            <pc:sldMk cId="4106597961" sldId="2108"/>
            <ac:spMk id="8099" creationId="{44396E9E-66B8-8CF9-7E89-63F29BAC73B1}"/>
          </ac:spMkLst>
        </pc:spChg>
        <pc:spChg chg="add mod">
          <ac:chgData name="" userId="" providerId="" clId="Web-{3A32B7F9-4DED-4918-A8C0-8549BF8772C8}" dt="2026-10-14T08:46:46.445" v="14" actId="34807"/>
          <ac:spMkLst>
            <pc:docMk/>
            <pc:sldMk cId="4106597961" sldId="2108"/>
            <ac:spMk id="8101" creationId="{DA2E5BA4-A553-D660-0522-4870647AA8CF}"/>
          </ac:spMkLst>
        </pc:spChg>
        <pc:spChg chg="add mod">
          <ac:chgData name="" userId="" providerId="" clId="Web-{3A32B7F9-4DED-4918-A8C0-8549BF8772C8}" dt="2026-10-14T08:46:46.445" v="14" actId="34807"/>
          <ac:spMkLst>
            <pc:docMk/>
            <pc:sldMk cId="4106597961" sldId="2108"/>
            <ac:spMk id="8104" creationId="{1E7ABB84-6B5E-E208-3DD8-F411EEB8AF9D}"/>
          </ac:spMkLst>
        </pc:spChg>
        <pc:spChg chg="add mod">
          <ac:chgData name="" userId="" providerId="" clId="Web-{3A32B7F9-4DED-4918-A8C0-8549BF8772C8}" dt="2026-10-14T08:46:46.445" v="14" actId="34807"/>
          <ac:spMkLst>
            <pc:docMk/>
            <pc:sldMk cId="4106597961" sldId="2108"/>
            <ac:spMk id="8108" creationId="{0913B805-3749-5F7D-07C1-135B98EB6B13}"/>
          </ac:spMkLst>
        </pc:spChg>
        <pc:spChg chg="add mod">
          <ac:chgData name="" userId="" providerId="" clId="Web-{3A32B7F9-4DED-4918-A8C0-8549BF8772C8}" dt="2026-10-14T08:46:46.445" v="14" actId="34807"/>
          <ac:spMkLst>
            <pc:docMk/>
            <pc:sldMk cId="4106597961" sldId="2108"/>
            <ac:spMk id="8113" creationId="{E9E8F21E-6E80-6783-08B4-A75ECE70EBE8}"/>
          </ac:spMkLst>
        </pc:spChg>
        <pc:spChg chg="add mod">
          <ac:chgData name="" userId="" providerId="" clId="Web-{3A32B7F9-4DED-4918-A8C0-8549BF8772C8}" dt="2026-10-14T08:46:46.445" v="14" actId="34807"/>
          <ac:spMkLst>
            <pc:docMk/>
            <pc:sldMk cId="4106597961" sldId="2108"/>
            <ac:spMk id="8119" creationId="{88CE3565-5409-25D6-0B1F-D4BF3866AEBA}"/>
          </ac:spMkLst>
        </pc:spChg>
        <pc:graphicFrameChg chg="add mod">
          <ac:chgData name="" userId="" providerId="" clId="Web-{3A32B7F9-4DED-4918-A8C0-8549BF8772C8}" dt="2026-10-14T08:46:46.445" v="14" actId="34807"/>
          <ac:graphicFrameMkLst>
            <pc:docMk/>
            <pc:sldMk cId="4106597961" sldId="2108"/>
            <ac:graphicFrameMk id="9" creationId="{3B754FC0-0037-4382-A6A9-5163D3949D5D}"/>
          </ac:graphicFrameMkLst>
        </pc:graphicFrameChg>
      </pc:sldChg>
      <pc:sldChg chg="addSp delSp modSp modNotesTx">
        <pc:chgData name="" userId="" providerId="" clId="Web-{3A32B7F9-4DED-4918-A8C0-8549BF8772C8}" dt="2026-10-14T08:44:26.773" v="9" actId="34807"/>
        <pc:sldMkLst>
          <pc:docMk/>
          <pc:sldMk cId="4251570451" sldId="2317"/>
        </pc:sldMkLst>
        <pc:spChg chg="add mod">
          <ac:chgData name="" userId="" providerId="" clId="Web-{3A32B7F9-4DED-4918-A8C0-8549BF8772C8}" dt="2026-10-14T08:44:13.258" v="6" actId="34807"/>
          <ac:spMkLst>
            <pc:docMk/>
            <pc:sldMk cId="4251570451" sldId="2317"/>
            <ac:spMk id="6546" creationId="{3475D2C8-DD0F-BEB6-D992-0A459119A1D2}"/>
          </ac:spMkLst>
        </pc:spChg>
        <pc:spChg chg="add mod">
          <ac:chgData name="" userId="" providerId="" clId="Web-{3A32B7F9-4DED-4918-A8C0-8549BF8772C8}" dt="2026-10-14T08:44:13.258" v="6" actId="34807"/>
          <ac:spMkLst>
            <pc:docMk/>
            <pc:sldMk cId="4251570451" sldId="2317"/>
            <ac:spMk id="6558" creationId="{6740AE3E-2B4E-F579-8740-1BAA263496D4}"/>
          </ac:spMkLst>
        </pc:spChg>
        <pc:spChg chg="add mod">
          <ac:chgData name="" userId="" providerId="" clId="Web-{3A32B7F9-4DED-4918-A8C0-8549BF8772C8}" dt="2026-10-14T08:44:13.258" v="6" actId="34807"/>
          <ac:spMkLst>
            <pc:docMk/>
            <pc:sldMk cId="4251570451" sldId="2317"/>
            <ac:spMk id="6571" creationId="{D03D2651-AA27-C4D5-60BE-03EB72C64242}"/>
          </ac:spMkLst>
        </pc:spChg>
        <pc:spChg chg="add mod">
          <ac:chgData name="" userId="" providerId="" clId="Web-{3A32B7F9-4DED-4918-A8C0-8549BF8772C8}" dt="2026-10-14T08:44:13.258" v="6" actId="34807"/>
          <ac:spMkLst>
            <pc:docMk/>
            <pc:sldMk cId="4251570451" sldId="2317"/>
            <ac:spMk id="6585" creationId="{39969037-C77B-5B07-5190-E1EDAA4CEE69}"/>
          </ac:spMkLst>
        </pc:spChg>
        <pc:spChg chg="add mod">
          <ac:chgData name="" userId="" providerId="" clId="Web-{3A32B7F9-4DED-4918-A8C0-8549BF8772C8}" dt="2026-10-14T08:44:13.258" v="6" actId="34807"/>
          <ac:spMkLst>
            <pc:docMk/>
            <pc:sldMk cId="4251570451" sldId="2317"/>
            <ac:spMk id="6600" creationId="{B4139648-3829-4308-8F75-FD45E79E9A7E}"/>
          </ac:spMkLst>
        </pc:spChg>
        <pc:spChg chg="add mod">
          <ac:chgData name="" userId="" providerId="" clId="Web-{3A32B7F9-4DED-4918-A8C0-8549BF8772C8}" dt="2026-10-14T08:44:13.258" v="6" actId="34807"/>
          <ac:spMkLst>
            <pc:docMk/>
            <pc:sldMk cId="4251570451" sldId="2317"/>
            <ac:spMk id="6616" creationId="{B6E86635-2E7F-0458-91ED-436E4133EB37}"/>
          </ac:spMkLst>
        </pc:spChg>
        <pc:spChg chg="add mod">
          <ac:chgData name="" userId="" providerId="" clId="Web-{3A32B7F9-4DED-4918-A8C0-8549BF8772C8}" dt="2026-10-14T08:44:13.258" v="6" actId="34807"/>
          <ac:spMkLst>
            <pc:docMk/>
            <pc:sldMk cId="4251570451" sldId="2317"/>
            <ac:spMk id="6633" creationId="{2024D1D1-1D77-327D-53E2-6383F9EF1B2E}"/>
          </ac:spMkLst>
        </pc:spChg>
        <pc:spChg chg="add mod">
          <ac:chgData name="" userId="" providerId="" clId="Web-{3A32B7F9-4DED-4918-A8C0-8549BF8772C8}" dt="2026-10-14T08:44:13.258" v="6" actId="34807"/>
          <ac:spMkLst>
            <pc:docMk/>
            <pc:sldMk cId="4251570451" sldId="2317"/>
            <ac:spMk id="6651" creationId="{353B1767-BA66-278C-4D16-F5B4B01FC71D}"/>
          </ac:spMkLst>
        </pc:spChg>
        <pc:spChg chg="add mod">
          <ac:chgData name="" userId="" providerId="" clId="Web-{3A32B7F9-4DED-4918-A8C0-8549BF8772C8}" dt="2026-10-14T08:44:26.773" v="9" actId="34807"/>
          <ac:spMkLst>
            <pc:docMk/>
            <pc:sldMk cId="4251570451" sldId="2317"/>
            <ac:spMk id="6670" creationId="{A5881531-D7D8-E1A3-3027-48435C0790F3}"/>
          </ac:spMkLst>
        </pc:spChg>
        <pc:picChg chg="add">
          <ac:chgData name="" userId="" providerId="" clId="Web-{3A32B7F9-4DED-4918-A8C0-8549BF8772C8}" dt="2026-10-14T08:44:12.664" v="5" actId="34807"/>
          <ac:picMkLst>
            <pc:docMk/>
            <pc:sldMk cId="4251570451" sldId="2317"/>
            <ac:picMk id="6490" creationId="{6920E382-B0D0-CABC-83D3-B36DD2FA1111}"/>
          </ac:picMkLst>
        </pc:picChg>
      </pc:sldChg>
      <pc:sldChg chg="addSp delSp modSp modNotesTx">
        <pc:chgData name="" userId="" providerId="" clId="Web-{3A32B7F9-4DED-4918-A8C0-8549BF8772C8}" dt="2026-10-14T08:44:26.773" v="9" actId="34807"/>
        <pc:sldMkLst>
          <pc:docMk/>
          <pc:sldMk cId="2736271704" sldId="2527"/>
        </pc:sldMkLst>
        <pc:spChg chg="add mod">
          <ac:chgData name="" userId="" providerId="" clId="Web-{3A32B7F9-4DED-4918-A8C0-8549BF8772C8}" dt="2026-10-14T08:44:13.258" v="6" actId="34807"/>
          <ac:spMkLst>
            <pc:docMk/>
            <pc:sldMk cId="2736271704" sldId="2527"/>
            <ac:spMk id="6690" creationId="{8DD3599F-855E-1BF0-4100-8E099E0444D6}"/>
          </ac:spMkLst>
        </pc:spChg>
        <pc:spChg chg="add mod">
          <ac:chgData name="" userId="" providerId="" clId="Web-{3A32B7F9-4DED-4918-A8C0-8549BF8772C8}" dt="2026-10-14T08:44:13.258" v="6" actId="34807"/>
          <ac:spMkLst>
            <pc:docMk/>
            <pc:sldMk cId="2736271704" sldId="2527"/>
            <ac:spMk id="6711" creationId="{B2CAF1D0-B572-B6A0-2B5C-FD300F66BB78}"/>
          </ac:spMkLst>
        </pc:spChg>
        <pc:spChg chg="add mod">
          <ac:chgData name="" userId="" providerId="" clId="Web-{3A32B7F9-4DED-4918-A8C0-8549BF8772C8}" dt="2026-10-14T08:44:13.258" v="6" actId="34807"/>
          <ac:spMkLst>
            <pc:docMk/>
            <pc:sldMk cId="2736271704" sldId="2527"/>
            <ac:spMk id="6733" creationId="{B9613D6E-AE4F-F330-D177-CEDBD10163A5}"/>
          </ac:spMkLst>
        </pc:spChg>
        <pc:spChg chg="add mod">
          <ac:chgData name="" userId="" providerId="" clId="Web-{3A32B7F9-4DED-4918-A8C0-8549BF8772C8}" dt="2026-10-14T08:44:13.258" v="6" actId="34807"/>
          <ac:spMkLst>
            <pc:docMk/>
            <pc:sldMk cId="2736271704" sldId="2527"/>
            <ac:spMk id="6756" creationId="{4A589F87-2FD1-CFEA-696A-6BAD3D23A827}"/>
          </ac:spMkLst>
        </pc:spChg>
        <pc:spChg chg="add mod">
          <ac:chgData name="" userId="" providerId="" clId="Web-{3A32B7F9-4DED-4918-A8C0-8549BF8772C8}" dt="2026-10-14T08:44:13.258" v="6" actId="34807"/>
          <ac:spMkLst>
            <pc:docMk/>
            <pc:sldMk cId="2736271704" sldId="2527"/>
            <ac:spMk id="6780" creationId="{A11AE773-9754-AF27-1457-D9737F9ADD2B}"/>
          </ac:spMkLst>
        </pc:spChg>
        <pc:spChg chg="add mod">
          <ac:chgData name="" userId="" providerId="" clId="Web-{3A32B7F9-4DED-4918-A8C0-8549BF8772C8}" dt="2026-10-14T08:44:13.258" v="6" actId="34807"/>
          <ac:spMkLst>
            <pc:docMk/>
            <pc:sldMk cId="2736271704" sldId="2527"/>
            <ac:spMk id="6805" creationId="{39D9827C-8CDF-148B-D2DC-E79191C82C08}"/>
          </ac:spMkLst>
        </pc:spChg>
        <pc:spChg chg="add mod">
          <ac:chgData name="" userId="" providerId="" clId="Web-{3A32B7F9-4DED-4918-A8C0-8549BF8772C8}" dt="2026-10-14T08:44:13.258" v="6" actId="34807"/>
          <ac:spMkLst>
            <pc:docMk/>
            <pc:sldMk cId="2736271704" sldId="2527"/>
            <ac:spMk id="6831" creationId="{2ADECB18-B7F3-5ED8-B73C-5ECDF4AD4B9E}"/>
          </ac:spMkLst>
        </pc:spChg>
        <pc:spChg chg="add mod">
          <ac:chgData name="" userId="" providerId="" clId="Web-{3A32B7F9-4DED-4918-A8C0-8549BF8772C8}" dt="2026-10-14T08:44:13.258" v="6" actId="34807"/>
          <ac:spMkLst>
            <pc:docMk/>
            <pc:sldMk cId="2736271704" sldId="2527"/>
            <ac:spMk id="6858" creationId="{5A2E3FCB-719C-4A1C-BA08-F21D316CB03D}"/>
          </ac:spMkLst>
        </pc:spChg>
        <pc:spChg chg="add mod">
          <ac:chgData name="" userId="" providerId="" clId="Web-{3A32B7F9-4DED-4918-A8C0-8549BF8772C8}" dt="2026-10-14T08:44:26.773" v="9" actId="34807"/>
          <ac:spMkLst>
            <pc:docMk/>
            <pc:sldMk cId="2736271704" sldId="2527"/>
            <ac:spMk id="6886" creationId="{516B4AC4-D0BD-CDE3-ACF0-4B57B7450E80}"/>
          </ac:spMkLst>
        </pc:spChg>
        <pc:spChg chg="add mod">
          <ac:chgData name="" userId="" providerId="" clId="Web-{3A32B7F9-4DED-4918-A8C0-8549BF8772C8}" dt="2026-10-14T08:44:13.258" v="6" actId="34807"/>
          <ac:spMkLst>
            <pc:docMk/>
            <pc:sldMk cId="2736271704" sldId="2527"/>
            <ac:spMk id="6915" creationId="{63104AA6-8AF8-067C-164F-F9A61243EDE3}"/>
          </ac:spMkLst>
        </pc:spChg>
      </pc:sldChg>
      <pc:sldChg chg="addSp delSp modSp modNotesTx">
        <pc:chgData name="" userId="" providerId="" clId="Web-{3A32B7F9-4DED-4918-A8C0-8549BF8772C8}" dt="2026-10-14T08:44:14.758" v="7" actId="34807"/>
        <pc:sldMkLst>
          <pc:docMk/>
          <pc:sldMk cId="1442527466" sldId="2738"/>
        </pc:sldMkLst>
        <pc:spChg chg="add mod">
          <ac:chgData name="" userId="" providerId="" clId="Web-{3A32B7F9-4DED-4918-A8C0-8549BF8772C8}" dt="2026-10-14T08:44:13.258" v="6" actId="34807"/>
          <ac:spMkLst>
            <pc:docMk/>
            <pc:sldMk cId="1442527466" sldId="2738"/>
            <ac:spMk id="6945" creationId="{C796972A-67E0-7276-64C3-51283DE9991E}"/>
          </ac:spMkLst>
        </pc:spChg>
        <pc:spChg chg="add mod">
          <ac:chgData name="" userId="" providerId="" clId="Web-{3A32B7F9-4DED-4918-A8C0-8549BF8772C8}" dt="2026-10-14T08:44:13.258" v="6" actId="34807"/>
          <ac:spMkLst>
            <pc:docMk/>
            <pc:sldMk cId="1442527466" sldId="2738"/>
            <ac:spMk id="6976" creationId="{6AF639F2-B0BF-4180-3B99-A25FFDD2E9F6}"/>
          </ac:spMkLst>
        </pc:spChg>
        <pc:spChg chg="add mod">
          <ac:chgData name="" userId="" providerId="" clId="Web-{3A32B7F9-4DED-4918-A8C0-8549BF8772C8}" dt="2026-10-14T08:44:13.258" v="6" actId="34807"/>
          <ac:spMkLst>
            <pc:docMk/>
            <pc:sldMk cId="1442527466" sldId="2738"/>
            <ac:spMk id="7008" creationId="{950BB333-BC57-7D17-4618-90E2A6B558FE}"/>
          </ac:spMkLst>
        </pc:spChg>
        <pc:spChg chg="add mod">
          <ac:chgData name="" userId="" providerId="" clId="Web-{3A32B7F9-4DED-4918-A8C0-8549BF8772C8}" dt="2026-10-14T08:44:13.258" v="6" actId="34807"/>
          <ac:spMkLst>
            <pc:docMk/>
            <pc:sldMk cId="1442527466" sldId="2738"/>
            <ac:spMk id="7041" creationId="{03B7AFAF-D4D1-CDDE-30AD-C91CF9BB2C39}"/>
          </ac:spMkLst>
        </pc:spChg>
        <pc:spChg chg="add mod">
          <ac:chgData name="" userId="" providerId="" clId="Web-{3A32B7F9-4DED-4918-A8C0-8549BF8772C8}" dt="2026-10-14T08:44:13.258" v="6" actId="34807"/>
          <ac:spMkLst>
            <pc:docMk/>
            <pc:sldMk cId="1442527466" sldId="2738"/>
            <ac:spMk id="7075" creationId="{70B29699-6E86-3EEA-86E4-F69590830074}"/>
          </ac:spMkLst>
        </pc:spChg>
        <pc:spChg chg="add mod">
          <ac:chgData name="" userId="" providerId="" clId="Web-{3A32B7F9-4DED-4918-A8C0-8549BF8772C8}" dt="2026-10-14T08:44:13.258" v="6" actId="34807"/>
          <ac:spMkLst>
            <pc:docMk/>
            <pc:sldMk cId="1442527466" sldId="2738"/>
            <ac:spMk id="7110" creationId="{57FBD5DA-6359-F2D9-F4B5-FAF0F6AA4EDE}"/>
          </ac:spMkLst>
        </pc:spChg>
        <pc:spChg chg="add mod">
          <ac:chgData name="" userId="" providerId="" clId="Web-{3A32B7F9-4DED-4918-A8C0-8549BF8772C8}" dt="2026-10-14T08:44:13.258" v="6" actId="34807"/>
          <ac:spMkLst>
            <pc:docMk/>
            <pc:sldMk cId="1442527466" sldId="2738"/>
            <ac:spMk id="7146" creationId="{A597E0E7-314B-6A31-5242-75FCA73F722F}"/>
          </ac:spMkLst>
        </pc:spChg>
        <pc:spChg chg="add mod">
          <ac:chgData name="" userId="" providerId="" clId="Web-{3A32B7F9-4DED-4918-A8C0-8549BF8772C8}" dt="2026-10-14T08:44:13.258" v="6" actId="34807"/>
          <ac:spMkLst>
            <pc:docMk/>
            <pc:sldMk cId="1442527466" sldId="2738"/>
            <ac:spMk id="7183" creationId="{EE8A1C9B-1DB2-7152-58A2-A3950BB235E5}"/>
          </ac:spMkLst>
        </pc:spChg>
      </pc:sldChg>
      <pc:sldChg chg="addSp delSp modSp modNotesTx">
        <pc:chgData name="" userId="" providerId="" clId="Web-{3A32B7F9-4DED-4918-A8C0-8549BF8772C8}" dt="2026-10-14T08:45:56.633" v="12" actId="34807"/>
        <pc:sldMkLst>
          <pc:docMk/>
          <pc:sldMk cId="4144729715" sldId="2950"/>
        </pc:sldMkLst>
        <pc:spChg chg="add mod">
          <ac:chgData name="" userId="" providerId="" clId="Web-{3A32B7F9-4DED-4918-A8C0-8549BF8772C8}" dt="2026-10-14T08:44:13.258" v="6" actId="34807"/>
          <ac:spMkLst>
            <pc:docMk/>
            <pc:sldMk cId="4144729715" sldId="2950"/>
            <ac:spMk id="7221" creationId="{B1CF6B67-8579-D064-73D5-EF7EEB218F58}"/>
          </ac:spMkLst>
        </pc:spChg>
        <pc:spChg chg="add mod">
          <ac:chgData name="" userId="" providerId="" clId="Web-{3A32B7F9-4DED-4918-A8C0-8549BF8772C8}" dt="2026-10-14T08:44:13.258" v="6" actId="34807"/>
          <ac:spMkLst>
            <pc:docMk/>
            <pc:sldMk cId="4144729715" sldId="2950"/>
            <ac:spMk id="7260" creationId="{901DD96F-0361-1DB3-EDDD-C3C2FF9821F7}"/>
          </ac:spMkLst>
        </pc:spChg>
        <pc:spChg chg="add mod">
          <ac:chgData name="" userId="" providerId="" clId="Web-{3A32B7F9-4DED-4918-A8C0-8549BF8772C8}" dt="2026-10-14T08:44:13.258" v="6" actId="34807"/>
          <ac:spMkLst>
            <pc:docMk/>
            <pc:sldMk cId="4144729715" sldId="2950"/>
            <ac:spMk id="7300" creationId="{91AF0AA2-3477-5C4B-E4EE-E355C8327B16}"/>
          </ac:spMkLst>
        </pc:spChg>
        <pc:spChg chg="add mod">
          <ac:chgData name="" userId="" providerId="" clId="Web-{3A32B7F9-4DED-4918-A8C0-8549BF8772C8}" dt="2026-10-14T08:44:13.258" v="6" actId="34807"/>
          <ac:spMkLst>
            <pc:docMk/>
            <pc:sldMk cId="4144729715" sldId="2950"/>
            <ac:spMk id="7341" creationId="{400B6548-37E2-1CF7-B87F-58E0797D835B}"/>
          </ac:spMkLst>
        </pc:spChg>
        <pc:spChg chg="add mod">
          <ac:chgData name="" userId="" providerId="" clId="Web-{3A32B7F9-4DED-4918-A8C0-8549BF8772C8}" dt="2026-10-14T08:45:56.633" v="12" actId="34807"/>
          <ac:spMkLst>
            <pc:docMk/>
            <pc:sldMk cId="4144729715" sldId="2950"/>
            <ac:spMk id="8026" creationId="{58E34B17-FC23-F98E-758B-724AEFFAE997}"/>
          </ac:spMkLst>
        </pc:spChg>
        <pc:spChg chg="add mod">
          <ac:chgData name="" userId="" providerId="" clId="Web-{3A32B7F9-4DED-4918-A8C0-8549BF8772C8}" dt="2026-10-14T08:45:54.914" v="10" actId="34807"/>
          <ac:spMkLst>
            <pc:docMk/>
            <pc:sldMk cId="4144729715" sldId="2950"/>
            <ac:spMk id="8030" creationId="{F759D363-F8B0-4734-1CC1-45D5B9266EE6}"/>
          </ac:spMkLst>
        </pc:spChg>
        <pc:spChg chg="add mod">
          <ac:chgData name="" userId="" providerId="" clId="Web-{3A32B7F9-4DED-4918-A8C0-8549BF8772C8}" dt="2026-10-14T08:45:56.633" v="12" actId="34807"/>
          <ac:spMkLst>
            <pc:docMk/>
            <pc:sldMk cId="4144729715" sldId="2950"/>
            <ac:spMk id="8035" creationId="{5E4FBA19-FFEF-EA1D-A9C6-59AB3F4C02A4}"/>
          </ac:spMkLst>
        </pc:spChg>
        <pc:spChg chg="add mod">
          <ac:chgData name="" userId="" providerId="" clId="Web-{3A32B7F9-4DED-4918-A8C0-8549BF8772C8}" dt="2026-10-14T08:45:54.914" v="10" actId="34807"/>
          <ac:spMkLst>
            <pc:docMk/>
            <pc:sldMk cId="4144729715" sldId="2950"/>
            <ac:spMk id="8041" creationId="{056D3D2A-2AB7-269D-39EF-9FDA8BDB7AD5}"/>
          </ac:spMkLst>
        </pc:spChg>
        <pc:spChg chg="add mod">
          <ac:chgData name="" userId="" providerId="" clId="Web-{3A32B7F9-4DED-4918-A8C0-8549BF8772C8}" dt="2026-10-14T08:45:56.633" v="12" actId="34807"/>
          <ac:spMkLst>
            <pc:docMk/>
            <pc:sldMk cId="4144729715" sldId="2950"/>
            <ac:spMk id="8048" creationId="{D7CBEB1C-D552-7A48-51DC-DA5F77442622}"/>
          </ac:spMkLst>
        </pc:spChg>
        <pc:spChg chg="add mod">
          <ac:chgData name="" userId="" providerId="" clId="Web-{3A32B7F9-4DED-4918-A8C0-8549BF8772C8}" dt="2026-10-14T08:45:54.914" v="10" actId="34807"/>
          <ac:spMkLst>
            <pc:docMk/>
            <pc:sldMk cId="4144729715" sldId="2950"/>
            <ac:spMk id="8056" creationId="{051B5C5A-3261-BBE1-53FC-D5FFF51A50BB}"/>
          </ac:spMkLst>
        </pc:spChg>
        <pc:spChg chg="add mod">
          <ac:chgData name="" userId="" providerId="" clId="Web-{3A32B7F9-4DED-4918-A8C0-8549BF8772C8}" dt="2026-10-14T08:45:56.633" v="12" actId="34807"/>
          <ac:spMkLst>
            <pc:docMk/>
            <pc:sldMk cId="4144729715" sldId="2950"/>
            <ac:spMk id="8086" creationId="{9EA423EB-E1F5-4BA7-2773-B05A70489232}"/>
          </ac:spMkLst>
        </pc:spChg>
        <pc:spChg chg="add mod">
          <ac:chgData name="" userId="" providerId="" clId="Web-{3A32B7F9-4DED-4918-A8C0-8549BF8772C8}" dt="2026-10-14T08:45:54.914" v="10" actId="34807"/>
          <ac:spMkLst>
            <pc:docMk/>
            <pc:sldMk cId="4144729715" sldId="2950"/>
            <ac:spMk id="8098" creationId="{15A83E46-9818-7BF5-C1EE-135252E83CA8}"/>
          </ac:spMkLst>
        </pc:spChg>
      </pc:sldChg>
      <pc:sldChg chg="addSp delSp modSp modNotesTx">
        <pc:chgData name="" userId="" providerId="" clId="Web-{3A32B7F9-4DED-4918-A8C0-8549BF8772C8}" dt="2026-10-14T08:44:14.758" v="7" actId="34807"/>
        <pc:sldMkLst>
          <pc:docMk/>
          <pc:sldMk cId="3808719465" sldId="2951"/>
        </pc:sldMkLst>
        <pc:spChg chg="add mod">
          <ac:chgData name="" userId="" providerId="" clId="Web-{3A32B7F9-4DED-4918-A8C0-8549BF8772C8}" dt="2026-10-14T08:44:13.258" v="6" actId="34807"/>
          <ac:spMkLst>
            <pc:docMk/>
            <pc:sldMk cId="3808719465" sldId="2951"/>
            <ac:spMk id="7911" creationId="{BB23FFB3-FC67-7398-B1E7-D396A20BF161}"/>
          </ac:spMkLst>
        </pc:spChg>
        <pc:spChg chg="add mod">
          <ac:chgData name="" userId="" providerId="" clId="Web-{3A32B7F9-4DED-4918-A8C0-8549BF8772C8}" dt="2026-10-14T08:44:13.258" v="6" actId="34807"/>
          <ac:spMkLst>
            <pc:docMk/>
            <pc:sldMk cId="3808719465" sldId="2951"/>
            <ac:spMk id="7965" creationId="{78669FCA-D47B-2DAD-EB05-657E8D58654E}"/>
          </ac:spMkLst>
        </pc:spChg>
        <pc:spChg chg="add mod">
          <ac:chgData name="" userId="" providerId="" clId="Web-{3A32B7F9-4DED-4918-A8C0-8549BF8772C8}" dt="2026-10-14T08:44:13.258" v="6" actId="34807"/>
          <ac:spMkLst>
            <pc:docMk/>
            <pc:sldMk cId="3808719465" sldId="2951"/>
            <ac:spMk id="8020" creationId="{1971FF54-2523-4358-57A3-4666244E5314}"/>
          </ac:spMkLst>
        </pc:spChg>
      </pc:sldChg>
    </pc:docChg>
  </pc:docChgLst>
  <pc:docChgLst>
    <pc:chgData clId="Web-{A5238011-98A4-4C34-B304-7696A7FF01A5}"/>
    <pc:docChg chg="addSld delSld modSld">
      <pc:chgData name="" userId="" providerId="" clId="Web-{A5238011-98A4-4C34-B304-7696A7FF01A5}" dt="2026-10-14T08:39:02.679" v="6" actId="34807"/>
      <pc:docMkLst>
        <pc:docMk/>
      </pc:docMkLst>
      <pc:sldChg chg="modSp">
        <pc:chgData name="" userId="" providerId="" clId="Web-{A5238011-98A4-4C34-B304-7696A7FF01A5}" dt="2026-10-14T08:36:14.912" v="1" actId="34807"/>
        <pc:sldMkLst>
          <pc:docMk/>
          <pc:sldMk cId="351710491" sldId="263"/>
        </pc:sldMkLst>
      </pc:sldChg>
      <pc:sldChg chg="add">
        <pc:chgData name="" userId="" providerId="" clId="Web-{A5238011-98A4-4C34-B304-7696A7FF01A5}" dt="2026-10-14T08:38:54.819" v="4" actId="34807"/>
        <pc:sldMkLst>
          <pc:docMk/>
          <pc:sldMk cId="416602061" sldId="673"/>
        </pc:sldMkLst>
      </pc:sldChg>
      <pc:sldChg chg="add">
        <pc:chgData name="" userId="" providerId="" clId="Web-{A5238011-98A4-4C34-B304-7696A7FF01A5}" dt="2026-10-14T08:38:54.819" v="4" actId="34807"/>
        <pc:sldMkLst>
          <pc:docMk/>
          <pc:sldMk cId="7085503" sldId="875"/>
        </pc:sldMkLst>
      </pc:sldChg>
      <pc:sldChg chg="add">
        <pc:chgData name="" userId="" providerId="" clId="Web-{A5238011-98A4-4C34-B304-7696A7FF01A5}" dt="2026-10-14T08:38:54.819" v="4" actId="34807"/>
        <pc:sldMkLst>
          <pc:docMk/>
          <pc:sldMk cId="813168397" sldId="1078"/>
        </pc:sldMkLst>
      </pc:sldChg>
      <pc:sldChg chg="add">
        <pc:chgData name="" userId="" providerId="" clId="Web-{A5238011-98A4-4C34-B304-7696A7FF01A5}" dt="2026-10-14T08:38:54.819" v="4" actId="34807"/>
        <pc:sldMkLst>
          <pc:docMk/>
          <pc:sldMk cId="570813773" sldId="1282"/>
        </pc:sldMkLst>
      </pc:sldChg>
      <pc:sldChg chg="add">
        <pc:chgData name="" userId="" providerId="" clId="Web-{A5238011-98A4-4C34-B304-7696A7FF01A5}" dt="2026-10-14T08:38:54.819" v="4" actId="34807"/>
        <pc:sldMkLst>
          <pc:docMk/>
          <pc:sldMk cId="1893883431" sldId="1487"/>
        </pc:sldMkLst>
      </pc:sldChg>
      <pc:sldChg chg="add">
        <pc:chgData name="" userId="" providerId="" clId="Web-{A5238011-98A4-4C34-B304-7696A7FF01A5}" dt="2026-10-14T08:38:54.819" v="4" actId="34807"/>
        <pc:sldMkLst>
          <pc:docMk/>
          <pc:sldMk cId="4045148068" sldId="1693"/>
        </pc:sldMkLst>
      </pc:sldChg>
      <pc:sldChg chg="add">
        <pc:chgData name="" userId="" providerId="" clId="Web-{A5238011-98A4-4C34-B304-7696A7FF01A5}" dt="2026-10-14T08:38:54.819" v="4" actId="34807"/>
        <pc:sldMkLst>
          <pc:docMk/>
          <pc:sldMk cId="1237959801" sldId="1900"/>
        </pc:sldMkLst>
      </pc:sldChg>
      <pc:sldChg chg="add">
        <pc:chgData name="" userId="" providerId="" clId="Web-{A5238011-98A4-4C34-B304-7696A7FF01A5}" dt="2026-10-14T08:38:54.819" v="4" actId="34807"/>
        <pc:sldMkLst>
          <pc:docMk/>
          <pc:sldMk cId="4106597961" sldId="2108"/>
        </pc:sldMkLst>
      </pc:sldChg>
      <pc:sldChg chg="add">
        <pc:chgData name="" userId="" providerId="" clId="Web-{A5238011-98A4-4C34-B304-7696A7FF01A5}" dt="2026-10-14T08:38:54.819" v="4" actId="34807"/>
        <pc:sldMkLst>
          <pc:docMk/>
          <pc:sldMk cId="4251570451" sldId="2317"/>
        </pc:sldMkLst>
      </pc:sldChg>
      <pc:sldChg chg="add">
        <pc:chgData name="" userId="" providerId="" clId="Web-{A5238011-98A4-4C34-B304-7696A7FF01A5}" dt="2026-10-14T08:38:54.819" v="4" actId="34807"/>
        <pc:sldMkLst>
          <pc:docMk/>
          <pc:sldMk cId="2736271704" sldId="2527"/>
        </pc:sldMkLst>
      </pc:sldChg>
      <pc:sldChg chg="add">
        <pc:chgData name="" userId="" providerId="" clId="Web-{A5238011-98A4-4C34-B304-7696A7FF01A5}" dt="2026-10-14T08:38:54.819" v="4" actId="34807"/>
        <pc:sldMkLst>
          <pc:docMk/>
          <pc:sldMk cId="1442527466" sldId="2738"/>
        </pc:sldMkLst>
      </pc:sldChg>
      <pc:sldChg chg="add">
        <pc:chgData name="" userId="" providerId="" clId="Web-{A5238011-98A4-4C34-B304-7696A7FF01A5}" dt="2026-10-14T08:38:54.819" v="4" actId="34807"/>
        <pc:sldMkLst>
          <pc:docMk/>
          <pc:sldMk cId="4144729715" sldId="2950"/>
        </pc:sldMkLst>
      </pc:sldChg>
      <pc:sldChg chg="add">
        <pc:chgData name="" userId="" providerId="" clId="Web-{A5238011-98A4-4C34-B304-7696A7FF01A5}" dt="2026-10-14T08:38:59.132" v="5" actId="34807"/>
        <pc:sldMkLst>
          <pc:docMk/>
          <pc:sldMk cId="3808719465" sldId="2951"/>
        </pc:sldMkLst>
      </pc:sldChg>
    </pc:docChg>
  </pc:docChgLst>
  <pc:docChgLst>
    <pc:chgData name="John Arild Gundersen" userId="S::john.arild.gundersen@akerbp.com::e3bcacf9-59cf-4d3a-b31d-309aa43466f7" providerId="AD" clId="Web-{0E065302-842B-4EE0-AC25-29E58CB21E25}"/>
    <pc:docChg chg="modSld">
      <pc:chgData name="John Arild Gundersen" userId="S::john.arild.gundersen@akerbp.com::e3bcacf9-59cf-4d3a-b31d-309aa43466f7" providerId="AD" clId="Web-{0E065302-842B-4EE0-AC25-29E58CB21E25}" dt="2026-10-14T08:48:47.070" v="1"/>
      <pc:docMkLst>
        <pc:docMk/>
      </pc:docMkLst>
      <pc:sldChg chg="modSp">
        <pc:chgData name="John Arild Gundersen" userId="S::john.arild.gundersen@akerbp.com::e3bcacf9-59cf-4d3a-b31d-309aa43466f7" providerId="AD" clId="Web-{0E065302-842B-4EE0-AC25-29E58CB21E25}" dt="2026-10-14T08:48:47.070" v="1"/>
        <pc:sldMkLst>
          <pc:docMk/>
          <pc:sldMk cId="4106597961" sldId="2108"/>
        </pc:sldMkLst>
        <pc:graphicFrameChg chg="modGraphic">
          <ac:chgData name="John Arild Gundersen" userId="S::john.arild.gundersen@akerbp.com::e3bcacf9-59cf-4d3a-b31d-309aa43466f7" providerId="AD" clId="Web-{0E065302-842B-4EE0-AC25-29E58CB21E25}" dt="2026-10-14T08:48:47.070" v="1"/>
          <ac:graphicFrameMkLst>
            <pc:docMk/>
            <pc:sldMk cId="4106597961" sldId="2108"/>
            <ac:graphicFrameMk id="9" creationId="{3B754FC0-0037-4382-A6A9-5163D3949D5D}"/>
          </ac:graphicFrameMkLst>
        </pc:graphicFrameChg>
      </pc:sldChg>
    </pc:docChg>
  </pc:docChgLst>
  <pc:docChgLst>
    <pc:chgData name="Morten Haugseng" userId="S::morten.haugseng_acs.no#ext#@akerbp.onmicrosoft.com::a9f7eb50-1448-4712-8d0d-073af9f96b86" providerId="AD" clId="Web-{B6EEEBD3-2011-1DF3-E8E6-0B102BEF366C}"/>
    <pc:docChg chg="modSld">
      <pc:chgData name="Morten Haugseng" userId="S::morten.haugseng_acs.no#ext#@akerbp.onmicrosoft.com::a9f7eb50-1448-4712-8d0d-073af9f96b86" providerId="AD" clId="Web-{B6EEEBD3-2011-1DF3-E8E6-0B102BEF366C}" dt="2026-10-15T09:47:51.219" v="3" actId="20577"/>
      <pc:docMkLst>
        <pc:docMk/>
      </pc:docMkLst>
      <pc:sldChg chg="modSp">
        <pc:chgData name="Morten Haugseng" userId="S::morten.haugseng_acs.no#ext#@akerbp.onmicrosoft.com::a9f7eb50-1448-4712-8d0d-073af9f96b86" providerId="AD" clId="Web-{B6EEEBD3-2011-1DF3-E8E6-0B102BEF366C}" dt="2026-10-15T09:47:51.219" v="3" actId="20577"/>
        <pc:sldMkLst>
          <pc:docMk/>
          <pc:sldMk cId="416602061" sldId="673"/>
        </pc:sldMkLst>
        <pc:spChg chg="mod">
          <ac:chgData name="Morten Haugseng" userId="S::morten.haugseng_acs.no#ext#@akerbp.onmicrosoft.com::a9f7eb50-1448-4712-8d0d-073af9f96b86" providerId="AD" clId="Web-{B6EEEBD3-2011-1DF3-E8E6-0B102BEF366C}" dt="2026-10-15T09:47:51.219" v="3" actId="20577"/>
          <ac:spMkLst>
            <pc:docMk/>
            <pc:sldMk cId="416602061" sldId="673"/>
            <ac:spMk id="329" creationId="{D98180F6-5E42-2923-6029-E1D87791A6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0E7D4-F454-604C-9EC3-DA72D8D6789B}" type="datetimeFigureOut">
              <a:rPr lang="en-NO" smtClean="0"/>
              <a:t>10/30/2026</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D61B5-CE53-434E-9D5E-801679678C50}" type="slidenum">
              <a:rPr lang="en-NO" smtClean="0"/>
              <a:t>‹#›</a:t>
            </a:fld>
            <a:endParaRPr lang="en-NO"/>
          </a:p>
        </p:txBody>
      </p:sp>
    </p:spTree>
    <p:extLst>
      <p:ext uri="{BB962C8B-B14F-4D97-AF65-F5344CB8AC3E}">
        <p14:creationId xmlns:p14="http://schemas.microsoft.com/office/powerpoint/2010/main" val="157461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Velkommen</a:t>
            </a:r>
            <a:r>
              <a:rPr lang="en-US" dirty="0"/>
              <a:t>. Dette er </a:t>
            </a:r>
            <a:r>
              <a:rPr lang="en-US" dirty="0" err="1"/>
              <a:t>sluttpresentasjonen</a:t>
            </a:r>
            <a:r>
              <a:rPr lang="en-US" dirty="0"/>
              <a:t> av </a:t>
            </a:r>
            <a:r>
              <a:rPr lang="en-US" dirty="0" err="1"/>
              <a:t>industriens</a:t>
            </a:r>
            <a:r>
              <a:rPr lang="en-US" dirty="0"/>
              <a:t> </a:t>
            </a:r>
            <a:r>
              <a:rPr lang="en-US" dirty="0" err="1"/>
              <a:t>arbeid</a:t>
            </a:r>
            <a:r>
              <a:rPr lang="en-US" dirty="0"/>
              <a:t> med </a:t>
            </a:r>
            <a:r>
              <a:rPr lang="en-US" dirty="0" err="1"/>
              <a:t>friksjon</a:t>
            </a:r>
            <a:r>
              <a:rPr lang="en-US" dirty="0"/>
              <a:t> </a:t>
            </a:r>
            <a:r>
              <a:rPr lang="en-US" dirty="0" err="1"/>
              <a:t>på</a:t>
            </a:r>
            <a:r>
              <a:rPr lang="en-US" dirty="0"/>
              <a:t> offshore </a:t>
            </a:r>
            <a:r>
              <a:rPr lang="en-US" dirty="0" err="1"/>
              <a:t>helikopterdekk</a:t>
            </a:r>
            <a:r>
              <a:rPr lang="en-US" dirty="0"/>
              <a:t>, </a:t>
            </a:r>
            <a:r>
              <a:rPr lang="en-US" dirty="0" err="1"/>
              <a:t>gjennom</a:t>
            </a:r>
            <a:r>
              <a:rPr lang="en-US" dirty="0"/>
              <a:t> </a:t>
            </a:r>
            <a:r>
              <a:rPr lang="en-US" dirty="0" err="1"/>
              <a:t>Prosjekt</a:t>
            </a:r>
            <a:r>
              <a:rPr lang="en-US" dirty="0"/>
              <a:t> </a:t>
            </a:r>
            <a:r>
              <a:rPr lang="en-US" dirty="0" err="1"/>
              <a:t>Sklisikkerhet</a:t>
            </a:r>
            <a:r>
              <a:rPr lang="en-US" dirty="0"/>
              <a:t> og </a:t>
            </a:r>
            <a:r>
              <a:rPr lang="en-US" dirty="0" err="1"/>
              <a:t>Prosjekt</a:t>
            </a:r>
            <a:r>
              <a:rPr lang="en-US" dirty="0"/>
              <a:t> </a:t>
            </a:r>
            <a:r>
              <a:rPr lang="en-US" dirty="0" err="1"/>
              <a:t>Friksjonsdokumentering</a:t>
            </a:r>
            <a:r>
              <a:rPr lang="en-US" dirty="0"/>
              <a:t>. Jeg </a:t>
            </a:r>
            <a:r>
              <a:rPr lang="en-US" dirty="0" err="1"/>
              <a:t>presenterer</a:t>
            </a:r>
            <a:r>
              <a:rPr lang="en-US" dirty="0"/>
              <a:t> </a:t>
            </a:r>
            <a:r>
              <a:rPr lang="en-US" dirty="0" err="1"/>
              <a:t>på</a:t>
            </a:r>
            <a:r>
              <a:rPr lang="en-US" dirty="0"/>
              <a:t> </a:t>
            </a:r>
            <a:r>
              <a:rPr lang="en-US" dirty="0" err="1"/>
              <a:t>vegne</a:t>
            </a:r>
            <a:r>
              <a:rPr lang="en-US" dirty="0"/>
              <a:t> av </a:t>
            </a:r>
            <a:r>
              <a:rPr lang="en-US" dirty="0" err="1"/>
              <a:t>konsortiet</a:t>
            </a:r>
            <a:r>
              <a:rPr lang="en-US" dirty="0"/>
              <a:t> Equinor, Aker BP, ConocoPhillips, Vår Energi</a:t>
            </a:r>
            <a:r>
              <a:rPr lang="en-US"/>
              <a:t>, OKEA, </a:t>
            </a:r>
            <a:r>
              <a:rPr lang="en-US" dirty="0"/>
              <a:t>med Aircontact Services </a:t>
            </a:r>
            <a:r>
              <a:rPr lang="en-US" dirty="0" err="1"/>
              <a:t>som</a:t>
            </a:r>
            <a:r>
              <a:rPr lang="en-US" dirty="0"/>
              <a:t> </a:t>
            </a:r>
            <a:r>
              <a:rPr lang="en-US" dirty="0" err="1"/>
              <a:t>prosjektleder</a:t>
            </a:r>
            <a:r>
              <a:rPr lang="en-US" dirty="0"/>
              <a:t>, Royal NLR </a:t>
            </a:r>
            <a:r>
              <a:rPr lang="en-US" dirty="0" err="1"/>
              <a:t>som</a:t>
            </a:r>
            <a:r>
              <a:rPr lang="en-US" dirty="0"/>
              <a:t> </a:t>
            </a:r>
            <a:r>
              <a:rPr lang="en-US" dirty="0" err="1"/>
              <a:t>laboratorium</a:t>
            </a:r>
            <a:r>
              <a:rPr lang="en-US" dirty="0"/>
              <a:t> og Marine </a:t>
            </a:r>
            <a:r>
              <a:rPr lang="en-US" dirty="0" err="1"/>
              <a:t>Aluminium</a:t>
            </a:r>
            <a:r>
              <a:rPr lang="en-US" dirty="0"/>
              <a:t> </a:t>
            </a:r>
            <a:r>
              <a:rPr lang="en-US" dirty="0" err="1"/>
              <a:t>som</a:t>
            </a:r>
            <a:r>
              <a:rPr lang="en-US" dirty="0"/>
              <a:t> </a:t>
            </a:r>
            <a:r>
              <a:rPr lang="en-US" dirty="0" err="1"/>
              <a:t>teknisk</a:t>
            </a:r>
            <a:r>
              <a:rPr lang="en-US" dirty="0"/>
              <a:t> </a:t>
            </a:r>
            <a:r>
              <a:rPr lang="en-US" dirty="0" err="1"/>
              <a:t>rådgiver</a:t>
            </a:r>
            <a:r>
              <a:rPr lang="en-US" dirty="0"/>
              <a:t>.</a:t>
            </a:r>
          </a:p>
        </p:txBody>
      </p:sp>
      <p:sp>
        <p:nvSpPr>
          <p:cNvPr id="4" name="Slide Number Placeholder 3"/>
          <p:cNvSpPr>
            <a:spLocks noGrp="1"/>
          </p:cNvSpPr>
          <p:nvPr>
            <p:ph type="sldNum" sz="quarter" idx="5"/>
          </p:nvPr>
        </p:nvSpPr>
        <p:spPr/>
        <p:txBody>
          <a:bodyPr/>
          <a:lstStyle/>
          <a:p>
            <a:fld id="{DE5D61B5-CE53-434E-9D5E-801679678C50}" type="slidenum">
              <a:rPr lang="en-NO" smtClean="0"/>
              <a:t>1</a:t>
            </a:fld>
            <a:endParaRPr lang="en-NO"/>
          </a:p>
        </p:txBody>
      </p:sp>
    </p:spTree>
    <p:extLst>
      <p:ext uri="{BB962C8B-B14F-4D97-AF65-F5344CB8AC3E}">
        <p14:creationId xmlns:p14="http://schemas.microsoft.com/office/powerpoint/2010/main" val="3374408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Presentasjonen tar ca. 20 minutter. Vi går gjennom bakgrunnen, den nye referanseverdien og klassifiseringen av helidekkene, før vi viser resultatene. Til slutt kommer anbefalingene til Luftfartstilsynet og tid til spørsmål.</a:t>
            </a:r>
          </a:p>
        </p:txBody>
      </p:sp>
      <p:sp>
        <p:nvSpPr>
          <p:cNvPr id="4" name="Slide Number Placeholder 3"/>
          <p:cNvSpPr>
            <a:spLocks noGrp="1"/>
          </p:cNvSpPr>
          <p:nvPr>
            <p:ph type="sldNum" sz="quarter" idx="5"/>
          </p:nvPr>
        </p:nvSpPr>
        <p:spPr/>
        <p:txBody>
          <a:bodyPr/>
          <a:lstStyle/>
          <a:p>
            <a:fld id="{DE5D61B5-CE53-434E-9D5E-801679678C50}" type="slidenum">
              <a:rPr lang="en-NO" smtClean="0"/>
              <a:t>2</a:t>
            </a:fld>
            <a:endParaRPr lang="en-NO"/>
          </a:p>
        </p:txBody>
      </p:sp>
    </p:spTree>
    <p:extLst>
      <p:ext uri="{BB962C8B-B14F-4D97-AF65-F5344CB8AC3E}">
        <p14:creationId xmlns:p14="http://schemas.microsoft.com/office/powerpoint/2010/main" val="879242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BSL D 5-1 §16 om sklisikkerhet trådte i kraft 1. juli 2019, men veiledningen bygde på kraft og statisk friksjon, som industrien ikke fant noen praktisk måte å implementere. Prosjekt Sklisikkerhet fikk mandat 9. juni 2023 og leverte metodikken 15. mai 2024, med Luftfartstilsynet i observatørgruppen. Prosjekt Friksjonsdokumentering ble etablert 29. oktober 2025 og leverte sluttrapport 19. august 2026 med dokumentert friksjon per helidekk.</a:t>
            </a:r>
          </a:p>
        </p:txBody>
      </p:sp>
      <p:sp>
        <p:nvSpPr>
          <p:cNvPr id="4" name="Slide Number Placeholder 3"/>
          <p:cNvSpPr>
            <a:spLocks noGrp="1"/>
          </p:cNvSpPr>
          <p:nvPr>
            <p:ph type="sldNum" sz="quarter" idx="5"/>
          </p:nvPr>
        </p:nvSpPr>
        <p:spPr/>
        <p:txBody>
          <a:bodyPr/>
          <a:lstStyle/>
          <a:p>
            <a:fld id="{DE5D61B5-CE53-434E-9D5E-801679678C50}" type="slidenum">
              <a:rPr lang="en-NO" smtClean="0"/>
              <a:t>3</a:t>
            </a:fld>
            <a:endParaRPr lang="en-NO"/>
          </a:p>
        </p:txBody>
      </p:sp>
    </p:spTree>
    <p:extLst>
      <p:ext uri="{BB962C8B-B14F-4D97-AF65-F5344CB8AC3E}">
        <p14:creationId xmlns:p14="http://schemas.microsoft.com/office/powerpoint/2010/main" val="3667649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Referansen er dynamisk friksjonskoeffisient, målt med bremset-hjul-metode og sporbar til fullskala labtest hos NLR med S-92 hjul og dekk, ca. 2 tonn hjullast og vått dekk. Statisk friksjon lar seg ikke måle praktisk i felt fordi det ikke finnes portabelt utstyr. Anbefalt minimum er 0,60 for stasjonære og 0,65 for bevegelige helidekk, som er etablerte industriverdier. For eldre dekk idriftsatt før 1.1.2017 under CAP 437-regimet anbefales 0,50 og 0,55, alternativt en engangs vurderingsbasert dispensasjon.</a:t>
            </a:r>
          </a:p>
        </p:txBody>
      </p:sp>
      <p:sp>
        <p:nvSpPr>
          <p:cNvPr id="4" name="Slide Number Placeholder 3"/>
          <p:cNvSpPr>
            <a:spLocks noGrp="1"/>
          </p:cNvSpPr>
          <p:nvPr>
            <p:ph type="sldNum" sz="quarter" idx="5"/>
          </p:nvPr>
        </p:nvSpPr>
        <p:spPr/>
        <p:txBody>
          <a:bodyPr/>
          <a:lstStyle/>
          <a:p>
            <a:fld id="{DE5D61B5-CE53-434E-9D5E-801679678C50}" type="slidenum">
              <a:rPr lang="en-NO" smtClean="0"/>
              <a:t>4</a:t>
            </a:fld>
            <a:endParaRPr lang="en-NO"/>
          </a:p>
        </p:txBody>
      </p:sp>
    </p:spTree>
    <p:extLst>
      <p:ext uri="{BB962C8B-B14F-4D97-AF65-F5344CB8AC3E}">
        <p14:creationId xmlns:p14="http://schemas.microsoft.com/office/powerpoint/2010/main" val="1542654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Beregnet minimum friksjon for å hindre skliing for S-92 med 9 000 kg minstevekt, 60 knop vind og verste retning 45 grader er 0,13 på stasjonære og 0,20 på bevegelige dekk. Det gir en sikkerhetsfaktor på ca. 4,6 og ca. 3 mot 0,60 og 0,65. Labtestene gir en statistisk nedre grense på 0,701 minus tre standardavvik, ca. 0,59, som er konsistent med 0,6. Feltutstyr viser 1,22 til 1,56 ganger høyere enn lab, så harmonisering med skaleringsfaktor er et absolutt krav.</a:t>
            </a:r>
          </a:p>
        </p:txBody>
      </p:sp>
      <p:sp>
        <p:nvSpPr>
          <p:cNvPr id="4" name="Slide Number Placeholder 3"/>
          <p:cNvSpPr>
            <a:spLocks noGrp="1"/>
          </p:cNvSpPr>
          <p:nvPr>
            <p:ph type="sldNum" sz="quarter" idx="5"/>
          </p:nvPr>
        </p:nvSpPr>
        <p:spPr/>
        <p:txBody>
          <a:bodyPr/>
          <a:lstStyle/>
          <a:p>
            <a:fld id="{DE5D61B5-CE53-434E-9D5E-801679678C50}" type="slidenum">
              <a:rPr lang="en-NO" smtClean="0"/>
              <a:t>5</a:t>
            </a:fld>
            <a:endParaRPr lang="en-NO"/>
          </a:p>
        </p:txBody>
      </p:sp>
    </p:spTree>
    <p:extLst>
      <p:ext uri="{BB962C8B-B14F-4D97-AF65-F5344CB8AC3E}">
        <p14:creationId xmlns:p14="http://schemas.microsoft.com/office/powerpoint/2010/main" val="4042163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Totalt er 64 helidekk dokumentert: 57 aluminiumsdekk og 7 malte dekk. Kategori A har direkte dokumentasjon gjennom egen NLR-rapport eller positivt identifisert labkvalifisert planke, og kategori B er sporbar til en labtestet referanseflate. Kategori C er eldre Merlin-dekk med egen NLR-test, og kategori D er malte dekk som er målt individuelt offshore med harmonisert tester.</a:t>
            </a:r>
          </a:p>
        </p:txBody>
      </p:sp>
      <p:sp>
        <p:nvSpPr>
          <p:cNvPr id="4" name="Slide Number Placeholder 3"/>
          <p:cNvSpPr>
            <a:spLocks noGrp="1"/>
          </p:cNvSpPr>
          <p:nvPr>
            <p:ph type="sldNum" sz="quarter" idx="5"/>
          </p:nvPr>
        </p:nvSpPr>
        <p:spPr/>
        <p:txBody>
          <a:bodyPr/>
          <a:lstStyle/>
          <a:p>
            <a:fld id="{DE5D61B5-CE53-434E-9D5E-801679678C50}" type="slidenum">
              <a:rPr lang="en-NO" smtClean="0"/>
              <a:t>6</a:t>
            </a:fld>
            <a:endParaRPr lang="en-NO"/>
          </a:p>
        </p:txBody>
      </p:sp>
    </p:spTree>
    <p:extLst>
      <p:ext uri="{BB962C8B-B14F-4D97-AF65-F5344CB8AC3E}">
        <p14:creationId xmlns:p14="http://schemas.microsoft.com/office/powerpoint/2010/main" val="1534922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aluminiumsdekkene har vi unngått ny labtesting av eldre dekk ved å spore hver dekktype til en labtestet referanseflate. Kategori A har egen rapport eller identifisert planke, mens kategori B er knyttet til nærmeste referanseflate med tilsvarende egenskaper. Merlin-dekkene skiller seg ut med perforerte og krumme planker, og fikk derfor en egen fullskala labtest hos NLR med originale planker.</a:t>
            </a:r>
          </a:p>
        </p:txBody>
      </p:sp>
      <p:sp>
        <p:nvSpPr>
          <p:cNvPr id="4" name="Slide Number Placeholder 3"/>
          <p:cNvSpPr>
            <a:spLocks noGrp="1"/>
          </p:cNvSpPr>
          <p:nvPr>
            <p:ph type="sldNum" sz="quarter" idx="5"/>
          </p:nvPr>
        </p:nvSpPr>
        <p:spPr/>
        <p:txBody>
          <a:bodyPr/>
          <a:lstStyle/>
          <a:p>
            <a:fld id="{DE5D61B5-CE53-434E-9D5E-801679678C50}" type="slidenum">
              <a:rPr lang="en-NO" smtClean="0"/>
              <a:t>7</a:t>
            </a:fld>
            <a:endParaRPr lang="en-NO"/>
          </a:p>
        </p:txBody>
      </p:sp>
    </p:spTree>
    <p:extLst>
      <p:ext uri="{BB962C8B-B14F-4D97-AF65-F5344CB8AC3E}">
        <p14:creationId xmlns:p14="http://schemas.microsoft.com/office/powerpoint/2010/main" val="1267405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sju malte dekkene er målt individuelt offshore med en portabel tester med bremset hjul. Testeren er harmonisert på Aircontacts malte referansedekk som er testet hos NLR, og harmoniseringsfaktoren er brukt på alle offshoremålinger. Verdiene spenner fra 0,56 på Draupner til 0,77 på Ula.</a:t>
            </a:r>
          </a:p>
        </p:txBody>
      </p:sp>
      <p:sp>
        <p:nvSpPr>
          <p:cNvPr id="4" name="Slide Number Placeholder 3"/>
          <p:cNvSpPr>
            <a:spLocks noGrp="1"/>
          </p:cNvSpPr>
          <p:nvPr>
            <p:ph type="sldNum" sz="quarter" idx="5"/>
          </p:nvPr>
        </p:nvSpPr>
        <p:spPr/>
        <p:txBody>
          <a:bodyPr/>
          <a:lstStyle/>
          <a:p>
            <a:fld id="{DE5D61B5-CE53-434E-9D5E-801679678C50}" type="slidenum">
              <a:rPr lang="en-NO" smtClean="0"/>
              <a:t>8</a:t>
            </a:fld>
            <a:endParaRPr lang="en-NO"/>
          </a:p>
        </p:txBody>
      </p:sp>
    </p:spTree>
    <p:extLst>
      <p:ext uri="{BB962C8B-B14F-4D97-AF65-F5344CB8AC3E}">
        <p14:creationId xmlns:p14="http://schemas.microsoft.com/office/powerpoint/2010/main" val="3568527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Alle 64 dokumenterte helidekk oppfyller de anbefalte minimumsverdiene. De laveste verdiene er Draupner med 0,56 og Merlin-dekkene med 0,58, som alle er eldre dekk og ligger over 0,50 og 0,55, mens alle dekk fra 2017 eller senere ligger på 0,70 eller høyere. Andre faktorer er vurdert uten vesentlig effekt: ekstra malingslag gir ca. minus 0,02 og perforeringer for brannslukking ca. pluss/minus 0,01.</a:t>
            </a:r>
          </a:p>
        </p:txBody>
      </p:sp>
      <p:sp>
        <p:nvSpPr>
          <p:cNvPr id="4" name="Slide Number Placeholder 3"/>
          <p:cNvSpPr>
            <a:spLocks noGrp="1"/>
          </p:cNvSpPr>
          <p:nvPr>
            <p:ph type="sldNum" sz="quarter" idx="5"/>
          </p:nvPr>
        </p:nvSpPr>
        <p:spPr/>
        <p:txBody>
          <a:bodyPr/>
          <a:lstStyle/>
          <a:p>
            <a:fld id="{DE5D61B5-CE53-434E-9D5E-801679678C50}" type="slidenum">
              <a:rPr lang="en-NO" smtClean="0"/>
              <a:t>9</a:t>
            </a:fld>
            <a:endParaRPr lang="en-NO"/>
          </a:p>
        </p:txBody>
      </p:sp>
    </p:spTree>
    <p:extLst>
      <p:ext uri="{BB962C8B-B14F-4D97-AF65-F5344CB8AC3E}">
        <p14:creationId xmlns:p14="http://schemas.microsoft.com/office/powerpoint/2010/main" val="982000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helidekk </a:t>
            </a:r>
            <a:r>
              <a:rPr lang="en-US" dirty="0" err="1"/>
              <a:t>skal</a:t>
            </a:r>
            <a:r>
              <a:rPr lang="en-US" dirty="0"/>
              <a:t> </a:t>
            </a:r>
            <a:r>
              <a:rPr lang="en-US" dirty="0" err="1"/>
              <a:t>overvåkes</a:t>
            </a:r>
            <a:r>
              <a:rPr lang="en-US" dirty="0"/>
              <a:t> og </a:t>
            </a:r>
            <a:r>
              <a:rPr lang="en-US" dirty="0" err="1"/>
              <a:t>vedlikeholdes</a:t>
            </a:r>
            <a:r>
              <a:rPr lang="en-US" dirty="0"/>
              <a:t> i drift </a:t>
            </a:r>
            <a:r>
              <a:rPr lang="en-US" dirty="0" err="1"/>
              <a:t>som</a:t>
            </a:r>
            <a:r>
              <a:rPr lang="en-US" dirty="0"/>
              <a:t> del av </a:t>
            </a:r>
            <a:r>
              <a:rPr lang="en-US" dirty="0" err="1"/>
              <a:t>eiers</a:t>
            </a:r>
            <a:r>
              <a:rPr lang="en-US" dirty="0"/>
              <a:t> </a:t>
            </a:r>
            <a:r>
              <a:rPr lang="en-US" dirty="0" err="1"/>
              <a:t>eller</a:t>
            </a:r>
            <a:r>
              <a:rPr lang="en-US" dirty="0"/>
              <a:t> </a:t>
            </a:r>
            <a:r>
              <a:rPr lang="en-US" dirty="0" err="1"/>
              <a:t>operatørs</a:t>
            </a:r>
            <a:r>
              <a:rPr lang="en-US" dirty="0"/>
              <a:t> </a:t>
            </a:r>
            <a:r>
              <a:rPr lang="en-US" dirty="0" err="1"/>
              <a:t>godkjente</a:t>
            </a:r>
            <a:r>
              <a:rPr lang="en-US" dirty="0"/>
              <a:t> </a:t>
            </a:r>
            <a:r>
              <a:rPr lang="en-US" dirty="0" err="1"/>
              <a:t>vedlikeholdsprogram</a:t>
            </a:r>
            <a:r>
              <a:rPr lang="en-US" dirty="0"/>
              <a:t>. </a:t>
            </a:r>
            <a:r>
              <a:rPr lang="en-US" dirty="0" err="1"/>
              <a:t>Slitasjeflater</a:t>
            </a:r>
            <a:r>
              <a:rPr lang="en-US" dirty="0"/>
              <a:t> med maling og antiskid </a:t>
            </a:r>
            <a:r>
              <a:rPr lang="en-US" dirty="0" err="1"/>
              <a:t>verifiseres</a:t>
            </a:r>
            <a:r>
              <a:rPr lang="en-US" dirty="0"/>
              <a:t> med </a:t>
            </a:r>
            <a:r>
              <a:rPr lang="en-US" dirty="0" err="1"/>
              <a:t>harmonisert</a:t>
            </a:r>
            <a:r>
              <a:rPr lang="en-US" dirty="0"/>
              <a:t> </a:t>
            </a:r>
            <a:r>
              <a:rPr lang="en-US" dirty="0" err="1"/>
              <a:t>bremset</a:t>
            </a:r>
            <a:r>
              <a:rPr lang="en-US" dirty="0"/>
              <a:t>-</a:t>
            </a:r>
            <a:r>
              <a:rPr lang="en-US" dirty="0" err="1"/>
              <a:t>hjul</a:t>
            </a:r>
            <a:r>
              <a:rPr lang="en-US" dirty="0"/>
              <a:t>-tester med </a:t>
            </a:r>
            <a:r>
              <a:rPr lang="en-US" dirty="0" err="1"/>
              <a:t>faste</a:t>
            </a:r>
            <a:r>
              <a:rPr lang="en-US" dirty="0"/>
              <a:t> </a:t>
            </a:r>
            <a:r>
              <a:rPr lang="en-US" dirty="0" err="1"/>
              <a:t>intervaller</a:t>
            </a:r>
            <a:r>
              <a:rPr lang="en-US" dirty="0"/>
              <a:t>, </a:t>
            </a:r>
            <a:r>
              <a:rPr lang="en-US" dirty="0" err="1"/>
              <a:t>mens</a:t>
            </a:r>
            <a:r>
              <a:rPr lang="en-US" dirty="0"/>
              <a:t> </a:t>
            </a:r>
            <a:r>
              <a:rPr lang="en-US" dirty="0" err="1"/>
              <a:t>aluminiumsflater</a:t>
            </a:r>
            <a:r>
              <a:rPr lang="en-US" dirty="0"/>
              <a:t> med lab-</a:t>
            </a:r>
            <a:r>
              <a:rPr lang="en-US" dirty="0" err="1"/>
              <a:t>typesertifisering</a:t>
            </a:r>
            <a:r>
              <a:rPr lang="en-US" dirty="0"/>
              <a:t> </a:t>
            </a:r>
            <a:r>
              <a:rPr lang="en-US" dirty="0" err="1"/>
              <a:t>ikke</a:t>
            </a:r>
            <a:r>
              <a:rPr lang="en-US" dirty="0"/>
              <a:t> </a:t>
            </a:r>
            <a:r>
              <a:rPr lang="en-US" dirty="0" err="1"/>
              <a:t>trenger</a:t>
            </a:r>
            <a:r>
              <a:rPr lang="en-US" dirty="0"/>
              <a:t> </a:t>
            </a:r>
            <a:r>
              <a:rPr lang="en-US" dirty="0" err="1"/>
              <a:t>gjentakende</a:t>
            </a:r>
            <a:r>
              <a:rPr lang="en-US" dirty="0"/>
              <a:t> </a:t>
            </a:r>
            <a:r>
              <a:rPr lang="en-US" dirty="0" err="1"/>
              <a:t>friksjonsverifikasjon</a:t>
            </a:r>
            <a:r>
              <a:rPr lang="en-US" dirty="0"/>
              <a:t>, men </a:t>
            </a:r>
            <a:r>
              <a:rPr lang="en-US" dirty="0" err="1"/>
              <a:t>holdes</a:t>
            </a:r>
            <a:r>
              <a:rPr lang="en-US" dirty="0"/>
              <a:t> </a:t>
            </a:r>
            <a:r>
              <a:rPr lang="en-US" dirty="0" err="1"/>
              <a:t>rene</a:t>
            </a:r>
            <a:r>
              <a:rPr lang="en-US" dirty="0"/>
              <a:t> og </a:t>
            </a:r>
            <a:r>
              <a:rPr lang="en-US" dirty="0" err="1"/>
              <a:t>vedlikeholdt</a:t>
            </a:r>
            <a:r>
              <a:rPr lang="en-US" dirty="0"/>
              <a:t>. NLR </a:t>
            </a:r>
            <a:r>
              <a:rPr lang="en-US" dirty="0" err="1"/>
              <a:t>testet</a:t>
            </a:r>
            <a:r>
              <a:rPr lang="en-US" dirty="0"/>
              <a:t> original </a:t>
            </a:r>
            <a:r>
              <a:rPr lang="en-US" dirty="0" err="1"/>
              <a:t>merkemaling</a:t>
            </a:r>
            <a:r>
              <a:rPr lang="en-US" dirty="0"/>
              <a:t> </a:t>
            </a:r>
            <a:r>
              <a:rPr lang="en-US" dirty="0" err="1"/>
              <a:t>pluss</a:t>
            </a:r>
            <a:r>
              <a:rPr lang="en-US" dirty="0"/>
              <a:t> </a:t>
            </a:r>
            <a:r>
              <a:rPr lang="en-US" dirty="0" err="1"/>
              <a:t>ett</a:t>
            </a:r>
            <a:r>
              <a:rPr lang="en-US" dirty="0"/>
              <a:t> og to </a:t>
            </a:r>
            <a:r>
              <a:rPr lang="en-US" dirty="0" err="1"/>
              <a:t>ekstra</a:t>
            </a:r>
            <a:r>
              <a:rPr lang="en-US" dirty="0"/>
              <a:t> </a:t>
            </a:r>
            <a:r>
              <a:rPr lang="en-US" dirty="0" err="1"/>
              <a:t>toppstrøk</a:t>
            </a:r>
            <a:r>
              <a:rPr lang="en-US" dirty="0"/>
              <a:t> med standard </a:t>
            </a:r>
            <a:r>
              <a:rPr lang="en-US" dirty="0" err="1"/>
              <a:t>prosedyre</a:t>
            </a:r>
            <a:r>
              <a:rPr lang="en-US" dirty="0"/>
              <a:t> </a:t>
            </a:r>
            <a:r>
              <a:rPr lang="en-US" dirty="0" err="1"/>
              <a:t>fra</a:t>
            </a:r>
            <a:r>
              <a:rPr lang="en-US" dirty="0"/>
              <a:t> Aker BP – International, med </a:t>
            </a:r>
            <a:r>
              <a:rPr lang="en-US" dirty="0" err="1"/>
              <a:t>liten</a:t>
            </a:r>
            <a:r>
              <a:rPr lang="en-US" dirty="0"/>
              <a:t> </a:t>
            </a:r>
            <a:r>
              <a:rPr lang="en-US" dirty="0" err="1"/>
              <a:t>forskjell</a:t>
            </a:r>
            <a:r>
              <a:rPr lang="en-US" dirty="0"/>
              <a:t>. NORSOK M-501 </a:t>
            </a:r>
            <a:r>
              <a:rPr lang="en-US" dirty="0" err="1"/>
              <a:t>angir</a:t>
            </a:r>
            <a:r>
              <a:rPr lang="en-US" dirty="0"/>
              <a:t> </a:t>
            </a:r>
            <a:r>
              <a:rPr lang="en-US" dirty="0" err="1"/>
              <a:t>ikke</a:t>
            </a:r>
            <a:r>
              <a:rPr lang="en-US" dirty="0"/>
              <a:t> </a:t>
            </a:r>
            <a:r>
              <a:rPr lang="en-US" dirty="0" err="1"/>
              <a:t>korn</a:t>
            </a:r>
            <a:r>
              <a:rPr lang="en-US" dirty="0"/>
              <a:t>, </a:t>
            </a:r>
            <a:r>
              <a:rPr lang="en-US" dirty="0" err="1"/>
              <a:t>så</a:t>
            </a:r>
            <a:r>
              <a:rPr lang="en-US" dirty="0"/>
              <a:t> vi </a:t>
            </a:r>
            <a:r>
              <a:rPr lang="en-US" dirty="0" err="1"/>
              <a:t>anbefaler</a:t>
            </a:r>
            <a:r>
              <a:rPr lang="en-US" dirty="0"/>
              <a:t> </a:t>
            </a:r>
            <a:r>
              <a:rPr lang="en-US" dirty="0" err="1"/>
              <a:t>felles</a:t>
            </a:r>
            <a:r>
              <a:rPr lang="en-US" dirty="0"/>
              <a:t> </a:t>
            </a:r>
            <a:r>
              <a:rPr lang="en-US" dirty="0" err="1"/>
              <a:t>spesifikasjon</a:t>
            </a:r>
            <a:r>
              <a:rPr lang="en-US" dirty="0"/>
              <a:t> med 1,4–2,0 mm </a:t>
            </a:r>
            <a:r>
              <a:rPr lang="en-US" dirty="0" err="1"/>
              <a:t>korn</a:t>
            </a:r>
            <a:r>
              <a:rPr lang="en-US" dirty="0"/>
              <a:t> og 2,0 kg/m², </a:t>
            </a:r>
            <a:r>
              <a:rPr lang="en-US" dirty="0" err="1"/>
              <a:t>som</a:t>
            </a:r>
            <a:r>
              <a:rPr lang="en-US" dirty="0"/>
              <a:t> ga μ 0,71.</a:t>
            </a:r>
          </a:p>
        </p:txBody>
      </p:sp>
      <p:sp>
        <p:nvSpPr>
          <p:cNvPr id="4" name="Slide Number Placeholder 3"/>
          <p:cNvSpPr>
            <a:spLocks noGrp="1"/>
          </p:cNvSpPr>
          <p:nvPr>
            <p:ph type="sldNum" sz="quarter" idx="5"/>
          </p:nvPr>
        </p:nvSpPr>
        <p:spPr/>
        <p:txBody>
          <a:bodyPr/>
          <a:lstStyle/>
          <a:p>
            <a:fld id="{DE5D61B5-CE53-434E-9D5E-801679678C50}" type="slidenum">
              <a:rPr lang="en-NO" smtClean="0"/>
              <a:t>11</a:t>
            </a:fld>
            <a:endParaRPr lang="en-NO"/>
          </a:p>
        </p:txBody>
      </p:sp>
    </p:spTree>
    <p:extLst>
      <p:ext uri="{BB962C8B-B14F-4D97-AF65-F5344CB8AC3E}">
        <p14:creationId xmlns:p14="http://schemas.microsoft.com/office/powerpoint/2010/main" val="2180497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Friksjonsnett var ment for dekk som ikke oppfylte minimumsfriksjon. Bare fem dekk har fortsatt nett, og alle er aluminiumsdekk med dokumentert friksjon mellom 0,66 og 0,71 på det underliggende dekket. NLR-rapport 2013-017 viser at nett gir 0,07 til 0,25 på glatt aluminium, men effekten varierer med hjulets posisjon og er ikke påvist nødvendig på dekk som allerede oppfyller kravet. Vi anbefaler derfor å fjerne nettene på alle helidekk.</a:t>
            </a:r>
          </a:p>
        </p:txBody>
      </p:sp>
      <p:sp>
        <p:nvSpPr>
          <p:cNvPr id="4" name="Slide Number Placeholder 3"/>
          <p:cNvSpPr>
            <a:spLocks noGrp="1"/>
          </p:cNvSpPr>
          <p:nvPr>
            <p:ph type="sldNum" sz="quarter" idx="5"/>
          </p:nvPr>
        </p:nvSpPr>
        <p:spPr/>
        <p:txBody>
          <a:bodyPr/>
          <a:lstStyle/>
          <a:p>
            <a:fld id="{DE5D61B5-CE53-434E-9D5E-801679678C50}" type="slidenum">
              <a:rPr lang="en-NO" smtClean="0"/>
              <a:t>12</a:t>
            </a:fld>
            <a:endParaRPr lang="en-NO"/>
          </a:p>
        </p:txBody>
      </p:sp>
    </p:spTree>
    <p:extLst>
      <p:ext uri="{BB962C8B-B14F-4D97-AF65-F5344CB8AC3E}">
        <p14:creationId xmlns:p14="http://schemas.microsoft.com/office/powerpoint/2010/main" val="3545090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Begge</a:t>
            </a:r>
            <a:r>
              <a:rPr lang="en-US" dirty="0"/>
              <a:t> </a:t>
            </a:r>
            <a:r>
              <a:rPr lang="en-US" dirty="0" err="1"/>
              <a:t>sluttrapportene</a:t>
            </a:r>
            <a:r>
              <a:rPr lang="en-US" dirty="0"/>
              <a:t>, </a:t>
            </a:r>
            <a:r>
              <a:rPr lang="en-US" dirty="0" err="1"/>
              <a:t>registeret</a:t>
            </a:r>
            <a:r>
              <a:rPr lang="en-US" dirty="0"/>
              <a:t> Overview of Helidecks on NCS og de </a:t>
            </a:r>
            <a:r>
              <a:rPr lang="en-US" dirty="0" err="1"/>
              <a:t>refererte</a:t>
            </a:r>
            <a:r>
              <a:rPr lang="en-US" dirty="0"/>
              <a:t> NLR-</a:t>
            </a:r>
            <a:r>
              <a:rPr lang="en-US" dirty="0" err="1"/>
              <a:t>rapportene</a:t>
            </a:r>
            <a:r>
              <a:rPr lang="en-US" dirty="0"/>
              <a:t> er </a:t>
            </a:r>
            <a:r>
              <a:rPr lang="en-US" dirty="0" err="1"/>
              <a:t>publisert</a:t>
            </a:r>
            <a:r>
              <a:rPr lang="en-US" dirty="0"/>
              <a:t> </a:t>
            </a:r>
            <a:r>
              <a:rPr lang="en-US" dirty="0" err="1"/>
              <a:t>på</a:t>
            </a:r>
            <a:r>
              <a:rPr lang="en-US" dirty="0"/>
              <a:t> Helidesk.no </a:t>
            </a:r>
            <a:r>
              <a:rPr lang="en-US" dirty="0" err="1"/>
              <a:t>åpent</a:t>
            </a:r>
            <a:r>
              <a:rPr lang="en-US" dirty="0"/>
              <a:t> og Offshore Norge. </a:t>
            </a:r>
            <a:r>
              <a:rPr lang="en-US" dirty="0" err="1"/>
              <a:t>Registeret</a:t>
            </a:r>
            <a:r>
              <a:rPr lang="en-US" dirty="0"/>
              <a:t> </a:t>
            </a:r>
            <a:r>
              <a:rPr lang="en-US" dirty="0" err="1"/>
              <a:t>viser</a:t>
            </a:r>
            <a:r>
              <a:rPr lang="en-US" dirty="0"/>
              <a:t> per </a:t>
            </a:r>
            <a:r>
              <a:rPr lang="en-US" dirty="0" err="1"/>
              <a:t>dekk</a:t>
            </a:r>
            <a:r>
              <a:rPr lang="en-US" dirty="0"/>
              <a:t> </a:t>
            </a:r>
            <a:r>
              <a:rPr lang="en-US" dirty="0" err="1"/>
              <a:t>operatør</a:t>
            </a:r>
            <a:r>
              <a:rPr lang="en-US" dirty="0"/>
              <a:t>, </a:t>
            </a:r>
            <a:r>
              <a:rPr lang="en-US" dirty="0" err="1"/>
              <a:t>år</a:t>
            </a:r>
            <a:r>
              <a:rPr lang="en-US" dirty="0"/>
              <a:t>, </a:t>
            </a:r>
            <a:r>
              <a:rPr lang="en-US" dirty="0" err="1"/>
              <a:t>planketype</a:t>
            </a:r>
            <a:r>
              <a:rPr lang="en-US" dirty="0"/>
              <a:t>, </a:t>
            </a:r>
            <a:r>
              <a:rPr lang="en-US" dirty="0" err="1"/>
              <a:t>gruppe</a:t>
            </a:r>
            <a:r>
              <a:rPr lang="en-US" dirty="0"/>
              <a:t>, </a:t>
            </a:r>
            <a:r>
              <a:rPr lang="en-US" dirty="0" err="1"/>
              <a:t>friksjonsverdi</a:t>
            </a:r>
            <a:r>
              <a:rPr lang="en-US" dirty="0"/>
              <a:t> og </a:t>
            </a:r>
            <a:r>
              <a:rPr lang="en-US" dirty="0" err="1"/>
              <a:t>dokumentasjonsgrunnlag</a:t>
            </a:r>
            <a:r>
              <a:rPr lang="en-US" dirty="0"/>
              <a:t>. </a:t>
            </a:r>
            <a:r>
              <a:rPr lang="en-US" dirty="0" err="1"/>
              <a:t>Hvert</a:t>
            </a:r>
            <a:r>
              <a:rPr lang="en-US" dirty="0"/>
              <a:t> helidekk </a:t>
            </a:r>
            <a:r>
              <a:rPr lang="en-US" dirty="0" err="1"/>
              <a:t>har</a:t>
            </a:r>
            <a:r>
              <a:rPr lang="en-US" dirty="0"/>
              <a:t> i </a:t>
            </a:r>
            <a:r>
              <a:rPr lang="en-US" dirty="0" err="1"/>
              <a:t>tillegg</a:t>
            </a:r>
            <a:r>
              <a:rPr lang="en-US" dirty="0"/>
              <a:t> et </a:t>
            </a:r>
            <a:r>
              <a:rPr lang="en-US" dirty="0" err="1"/>
              <a:t>eget</a:t>
            </a:r>
            <a:r>
              <a:rPr lang="en-US" dirty="0"/>
              <a:t> </a:t>
            </a:r>
            <a:r>
              <a:rPr lang="en-US" dirty="0" err="1"/>
              <a:t>referansedokument</a:t>
            </a:r>
            <a:r>
              <a:rPr lang="en-US" dirty="0"/>
              <a:t> </a:t>
            </a:r>
            <a:r>
              <a:rPr lang="en-US" dirty="0" err="1"/>
              <a:t>som</a:t>
            </a:r>
            <a:r>
              <a:rPr lang="en-US" dirty="0"/>
              <a:t> </a:t>
            </a:r>
            <a:r>
              <a:rPr lang="en-US" dirty="0" err="1"/>
              <a:t>beskriver</a:t>
            </a:r>
            <a:r>
              <a:rPr lang="en-US" dirty="0"/>
              <a:t> </a:t>
            </a:r>
            <a:r>
              <a:rPr lang="en-US" dirty="0" err="1"/>
              <a:t>friksjonsgrunnlaget</a:t>
            </a:r>
            <a:r>
              <a:rPr lang="en-US" dirty="0"/>
              <a:t>.</a:t>
            </a:r>
          </a:p>
        </p:txBody>
      </p:sp>
      <p:sp>
        <p:nvSpPr>
          <p:cNvPr id="4" name="Slide Number Placeholder 3"/>
          <p:cNvSpPr>
            <a:spLocks noGrp="1"/>
          </p:cNvSpPr>
          <p:nvPr>
            <p:ph type="sldNum" sz="quarter" idx="5"/>
          </p:nvPr>
        </p:nvSpPr>
        <p:spPr/>
        <p:txBody>
          <a:bodyPr/>
          <a:lstStyle/>
          <a:p>
            <a:fld id="{DE5D61B5-CE53-434E-9D5E-801679678C50}" type="slidenum">
              <a:rPr lang="en-NO" smtClean="0"/>
              <a:t>13</a:t>
            </a:fld>
            <a:endParaRPr lang="en-NO"/>
          </a:p>
        </p:txBody>
      </p:sp>
    </p:spTree>
    <p:extLst>
      <p:ext uri="{BB962C8B-B14F-4D97-AF65-F5344CB8AC3E}">
        <p14:creationId xmlns:p14="http://schemas.microsoft.com/office/powerpoint/2010/main" val="4123414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 ber Luftfartstilsynet implementere anbefalingene fra begge prosjektene. Konkret ønsker vi at veiledningen til BSL D 5-1 oppdateres med akseptable samsvarsmåter, og at dokumentert friksjon per helidekk aksepteres som oppfyllelse av §16. Videre anbefaler vi å fjerne friksjonsnett, etablere felles spesifikasjon for antiskid-korn, og at nye helidekk får fullskala labtest før idriftsettelse.</a:t>
            </a:r>
          </a:p>
        </p:txBody>
      </p:sp>
      <p:sp>
        <p:nvSpPr>
          <p:cNvPr id="4" name="Slide Number Placeholder 3"/>
          <p:cNvSpPr>
            <a:spLocks noGrp="1"/>
          </p:cNvSpPr>
          <p:nvPr>
            <p:ph type="sldNum" sz="quarter" idx="5"/>
          </p:nvPr>
        </p:nvSpPr>
        <p:spPr/>
        <p:txBody>
          <a:bodyPr/>
          <a:lstStyle/>
          <a:p>
            <a:fld id="{DE5D61B5-CE53-434E-9D5E-801679678C50}" type="slidenum">
              <a:rPr lang="en-NO" smtClean="0"/>
              <a:t>14</a:t>
            </a:fld>
            <a:endParaRPr lang="en-NO"/>
          </a:p>
        </p:txBody>
      </p:sp>
    </p:spTree>
    <p:extLst>
      <p:ext uri="{BB962C8B-B14F-4D97-AF65-F5344CB8AC3E}">
        <p14:creationId xmlns:p14="http://schemas.microsoft.com/office/powerpoint/2010/main" val="3548131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Takk for oppmerksomheten. Vi åpner nå for spørsmål og eventuelt, og diskuterer gjerne veien videre for oppdatering av veiledningen.</a:t>
            </a:r>
          </a:p>
        </p:txBody>
      </p:sp>
      <p:sp>
        <p:nvSpPr>
          <p:cNvPr id="4" name="Slide Number Placeholder 3"/>
          <p:cNvSpPr>
            <a:spLocks noGrp="1"/>
          </p:cNvSpPr>
          <p:nvPr>
            <p:ph type="sldNum" sz="quarter" idx="5"/>
          </p:nvPr>
        </p:nvSpPr>
        <p:spPr/>
        <p:txBody>
          <a:bodyPr/>
          <a:lstStyle/>
          <a:p>
            <a:fld id="{DE5D61B5-CE53-434E-9D5E-801679678C50}" type="slidenum">
              <a:rPr lang="en-NO" smtClean="0"/>
              <a:t>15</a:t>
            </a:fld>
            <a:endParaRPr lang="en-NO"/>
          </a:p>
        </p:txBody>
      </p:sp>
    </p:spTree>
    <p:extLst>
      <p:ext uri="{BB962C8B-B14F-4D97-AF65-F5344CB8AC3E}">
        <p14:creationId xmlns:p14="http://schemas.microsoft.com/office/powerpoint/2010/main" val="1174716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7BE8D-A763-9ACB-0D84-66EBB6D785C3}"/>
              </a:ext>
            </a:extLst>
          </p:cNvPr>
          <p:cNvSpPr>
            <a:spLocks noGrp="1"/>
          </p:cNvSpPr>
          <p:nvPr>
            <p:ph type="ctrTitle"/>
          </p:nvPr>
        </p:nvSpPr>
        <p:spPr>
          <a:xfrm>
            <a:off x="1611923" y="1989871"/>
            <a:ext cx="9144000" cy="2387600"/>
          </a:xfrm>
          <a:prstGeom prst="rect">
            <a:avLst/>
          </a:prstGeom>
        </p:spPr>
        <p:txBody>
          <a:bodyPr anchor="b"/>
          <a:lstStyle>
            <a:lvl1pPr algn="ctr">
              <a:defRPr sz="4500">
                <a:solidFill>
                  <a:schemeClr val="bg1"/>
                </a:solidFill>
              </a:defRPr>
            </a:lvl1pPr>
          </a:lstStyle>
          <a:p>
            <a:r>
              <a:rPr lang="en-US"/>
              <a:t>Click to edit Master title style</a:t>
            </a:r>
            <a:endParaRPr lang="en-NO"/>
          </a:p>
        </p:txBody>
      </p:sp>
      <p:sp>
        <p:nvSpPr>
          <p:cNvPr id="3" name="Subtitle 2">
            <a:extLst>
              <a:ext uri="{FF2B5EF4-FFF2-40B4-BE49-F238E27FC236}">
                <a16:creationId xmlns:a16="http://schemas.microsoft.com/office/drawing/2014/main" id="{B9D516D1-E5F1-27F5-7539-89E37D06626D}"/>
              </a:ext>
            </a:extLst>
          </p:cNvPr>
          <p:cNvSpPr>
            <a:spLocks noGrp="1"/>
          </p:cNvSpPr>
          <p:nvPr>
            <p:ph type="subTitle" idx="1"/>
          </p:nvPr>
        </p:nvSpPr>
        <p:spPr>
          <a:xfrm>
            <a:off x="1611923" y="4469546"/>
            <a:ext cx="9144000" cy="1655762"/>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NO"/>
          </a:p>
        </p:txBody>
      </p:sp>
    </p:spTree>
    <p:extLst>
      <p:ext uri="{BB962C8B-B14F-4D97-AF65-F5344CB8AC3E}">
        <p14:creationId xmlns:p14="http://schemas.microsoft.com/office/powerpoint/2010/main" val="898873240"/>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211" userDrawn="1">
          <p15:clr>
            <a:srgbClr val="FBAE40"/>
          </p15:clr>
        </p15:guide>
        <p15:guide id="3" orient="horz" pos="3974" userDrawn="1">
          <p15:clr>
            <a:srgbClr val="FBAE40"/>
          </p15:clr>
        </p15:guide>
        <p15:guide id="4" pos="7469" userDrawn="1">
          <p15:clr>
            <a:srgbClr val="FBAE40"/>
          </p15:clr>
        </p15:guide>
        <p15:guide id="5" pos="3840" userDrawn="1">
          <p15:clr>
            <a:srgbClr val="FBAE40"/>
          </p15:clr>
        </p15:guide>
        <p15:guide id="6" pos="2027" userDrawn="1">
          <p15:clr>
            <a:srgbClr val="FBAE40"/>
          </p15:clr>
        </p15:guide>
        <p15:guide id="7" pos="5655" userDrawn="1">
          <p15:clr>
            <a:srgbClr val="FBAE40"/>
          </p15:clr>
        </p15:guide>
        <p15:guide id="8" orient="horz" pos="1706" userDrawn="1">
          <p15:clr>
            <a:srgbClr val="FBAE40"/>
          </p15:clr>
        </p15:guide>
        <p15:guide id="9" orient="horz" pos="306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7BE8D-A763-9ACB-0D84-66EBB6D785C3}"/>
              </a:ext>
            </a:extLst>
          </p:cNvPr>
          <p:cNvSpPr>
            <a:spLocks noGrp="1"/>
          </p:cNvSpPr>
          <p:nvPr>
            <p:ph type="ctrTitle"/>
          </p:nvPr>
        </p:nvSpPr>
        <p:spPr>
          <a:xfrm>
            <a:off x="1611923" y="1989871"/>
            <a:ext cx="9144000" cy="2387600"/>
          </a:xfrm>
          <a:prstGeom prst="rect">
            <a:avLst/>
          </a:prstGeom>
        </p:spPr>
        <p:txBody>
          <a:bodyPr anchor="b"/>
          <a:lstStyle>
            <a:lvl1pPr algn="ctr">
              <a:defRPr sz="4500">
                <a:solidFill>
                  <a:schemeClr val="tx1"/>
                </a:solidFill>
              </a:defRPr>
            </a:lvl1pPr>
          </a:lstStyle>
          <a:p>
            <a:r>
              <a:rPr lang="en-US"/>
              <a:t>Click to edit Master title style</a:t>
            </a:r>
            <a:endParaRPr lang="en-NO"/>
          </a:p>
        </p:txBody>
      </p:sp>
      <p:sp>
        <p:nvSpPr>
          <p:cNvPr id="3" name="Subtitle 2">
            <a:extLst>
              <a:ext uri="{FF2B5EF4-FFF2-40B4-BE49-F238E27FC236}">
                <a16:creationId xmlns:a16="http://schemas.microsoft.com/office/drawing/2014/main" id="{B9D516D1-E5F1-27F5-7539-89E37D06626D}"/>
              </a:ext>
            </a:extLst>
          </p:cNvPr>
          <p:cNvSpPr>
            <a:spLocks noGrp="1"/>
          </p:cNvSpPr>
          <p:nvPr>
            <p:ph type="subTitle" idx="1"/>
          </p:nvPr>
        </p:nvSpPr>
        <p:spPr>
          <a:xfrm>
            <a:off x="1611923" y="4469546"/>
            <a:ext cx="9144000" cy="1655762"/>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NO"/>
          </a:p>
        </p:txBody>
      </p:sp>
    </p:spTree>
    <p:extLst>
      <p:ext uri="{BB962C8B-B14F-4D97-AF65-F5344CB8AC3E}">
        <p14:creationId xmlns:p14="http://schemas.microsoft.com/office/powerpoint/2010/main" val="2631304850"/>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211" userDrawn="1">
          <p15:clr>
            <a:srgbClr val="FBAE40"/>
          </p15:clr>
        </p15:guide>
        <p15:guide id="3" orient="horz" pos="3974" userDrawn="1">
          <p15:clr>
            <a:srgbClr val="FBAE40"/>
          </p15:clr>
        </p15:guide>
        <p15:guide id="4" pos="7469" userDrawn="1">
          <p15:clr>
            <a:srgbClr val="FBAE40"/>
          </p15:clr>
        </p15:guide>
        <p15:guide id="5" pos="3840" userDrawn="1">
          <p15:clr>
            <a:srgbClr val="FBAE40"/>
          </p15:clr>
        </p15:guide>
        <p15:guide id="6" pos="2027" userDrawn="1">
          <p15:clr>
            <a:srgbClr val="FBAE40"/>
          </p15:clr>
        </p15:guide>
        <p15:guide id="7" pos="5655" userDrawn="1">
          <p15:clr>
            <a:srgbClr val="FBAE40"/>
          </p15:clr>
        </p15:guide>
        <p15:guide id="8" orient="horz" pos="1706" userDrawn="1">
          <p15:clr>
            <a:srgbClr val="FBAE40"/>
          </p15:clr>
        </p15:guide>
        <p15:guide id="9" orient="horz" pos="306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6912-2596-6EF8-30BE-DB281B6715AF}"/>
              </a:ext>
            </a:extLst>
          </p:cNvPr>
          <p:cNvSpPr>
            <a:spLocks noGrp="1"/>
          </p:cNvSpPr>
          <p:nvPr>
            <p:ph type="title" hasCustomPrompt="1"/>
          </p:nvPr>
        </p:nvSpPr>
        <p:spPr>
          <a:xfrm>
            <a:off x="367634" y="566177"/>
            <a:ext cx="2848641" cy="1325563"/>
          </a:xfrm>
        </p:spPr>
        <p:txBody>
          <a:bodyPr anchor="t" anchorCtr="0"/>
          <a:lstStyle/>
          <a:p>
            <a:r>
              <a:rPr lang="en-US"/>
              <a:t>Agenda</a:t>
            </a:r>
            <a:br>
              <a:rPr lang="en-US"/>
            </a:br>
            <a:endParaRPr lang="en-NO"/>
          </a:p>
        </p:txBody>
      </p:sp>
      <p:sp>
        <p:nvSpPr>
          <p:cNvPr id="4" name="Slide Number Placeholder 3">
            <a:extLst>
              <a:ext uri="{FF2B5EF4-FFF2-40B4-BE49-F238E27FC236}">
                <a16:creationId xmlns:a16="http://schemas.microsoft.com/office/drawing/2014/main" id="{C061478F-A261-4345-F1AC-579132A63142}"/>
              </a:ext>
            </a:extLst>
          </p:cNvPr>
          <p:cNvSpPr>
            <a:spLocks noGrp="1"/>
          </p:cNvSpPr>
          <p:nvPr>
            <p:ph type="sldNum" sz="quarter" idx="11"/>
          </p:nvPr>
        </p:nvSpPr>
        <p:spPr>
          <a:xfrm>
            <a:off x="9113839" y="6310314"/>
            <a:ext cx="2743200" cy="365125"/>
          </a:xfrm>
        </p:spPr>
        <p:txBody>
          <a:bodyPr/>
          <a:lstStyle/>
          <a:p>
            <a:fld id="{9C4FDCF4-8EA3-514A-8FBE-4A1EAF66A86E}" type="slidenum">
              <a:rPr lang="en-NO" smtClean="0"/>
              <a:pPr/>
              <a:t>‹#›</a:t>
            </a:fld>
            <a:endParaRPr lang="en-NO"/>
          </a:p>
        </p:txBody>
      </p:sp>
      <p:sp>
        <p:nvSpPr>
          <p:cNvPr id="15" name="Title 1">
            <a:extLst>
              <a:ext uri="{FF2B5EF4-FFF2-40B4-BE49-F238E27FC236}">
                <a16:creationId xmlns:a16="http://schemas.microsoft.com/office/drawing/2014/main" id="{18C64FA8-C7CF-DEC1-A380-BA076F998B44}"/>
              </a:ext>
            </a:extLst>
          </p:cNvPr>
          <p:cNvSpPr txBox="1">
            <a:spLocks/>
          </p:cNvSpPr>
          <p:nvPr userDrawn="1"/>
        </p:nvSpPr>
        <p:spPr>
          <a:xfrm>
            <a:off x="3793221" y="1382713"/>
            <a:ext cx="5182504" cy="4171923"/>
          </a:xfrm>
          <a:prstGeom prst="rect">
            <a:avLst/>
          </a:prstGeom>
        </p:spPr>
        <p:txBody>
          <a:bodyPr vert="horz" lIns="68580" tIns="34290" rIns="68580" bIns="34290" rtlCol="0" anchor="t" anchorCtr="0">
            <a:normAutofit/>
          </a:bodyPr>
          <a:lstStyle>
            <a:lvl1pPr algn="l" defTabSz="914400" rtl="0" eaLnBrk="1" latinLnBrk="0" hangingPunct="1">
              <a:lnSpc>
                <a:spcPct val="90000"/>
              </a:lnSpc>
              <a:spcBef>
                <a:spcPct val="0"/>
              </a:spcBef>
              <a:buNone/>
              <a:defRPr sz="44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NO" sz="2100"/>
          </a:p>
        </p:txBody>
      </p:sp>
      <p:sp>
        <p:nvSpPr>
          <p:cNvPr id="17" name="Content Placeholder 2">
            <a:extLst>
              <a:ext uri="{FF2B5EF4-FFF2-40B4-BE49-F238E27FC236}">
                <a16:creationId xmlns:a16="http://schemas.microsoft.com/office/drawing/2014/main" id="{E9354643-1A30-3321-A53E-9B44F740E833}"/>
              </a:ext>
            </a:extLst>
          </p:cNvPr>
          <p:cNvSpPr>
            <a:spLocks noGrp="1"/>
          </p:cNvSpPr>
          <p:nvPr>
            <p:ph idx="1"/>
          </p:nvPr>
        </p:nvSpPr>
        <p:spPr>
          <a:xfrm>
            <a:off x="3430203" y="564097"/>
            <a:ext cx="7414691" cy="4184295"/>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Tree>
    <p:extLst>
      <p:ext uri="{BB962C8B-B14F-4D97-AF65-F5344CB8AC3E}">
        <p14:creationId xmlns:p14="http://schemas.microsoft.com/office/powerpoint/2010/main" val="2843716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0DB6-B229-EBB2-8EA2-075385B55408}"/>
              </a:ext>
            </a:extLst>
          </p:cNvPr>
          <p:cNvSpPr>
            <a:spLocks noGrp="1"/>
          </p:cNvSpPr>
          <p:nvPr>
            <p:ph type="title"/>
          </p:nvPr>
        </p:nvSpPr>
        <p:spPr>
          <a:xfrm>
            <a:off x="334963" y="575410"/>
            <a:ext cx="10515600" cy="1062323"/>
          </a:xfrm>
          <a:prstGeom prst="rect">
            <a:avLst/>
          </a:prstGeom>
        </p:spPr>
        <p:txBody>
          <a:bodyPr anchor="ctr" anchorCtr="0"/>
          <a:lstStyle/>
          <a:p>
            <a:r>
              <a:rPr lang="en-US"/>
              <a:t>Click to edit Master title style</a:t>
            </a:r>
            <a:endParaRPr lang="en-NO"/>
          </a:p>
        </p:txBody>
      </p:sp>
      <p:sp>
        <p:nvSpPr>
          <p:cNvPr id="3" name="Content Placeholder 2">
            <a:extLst>
              <a:ext uri="{FF2B5EF4-FFF2-40B4-BE49-F238E27FC236}">
                <a16:creationId xmlns:a16="http://schemas.microsoft.com/office/drawing/2014/main" id="{0BD34F66-DCBF-3DA2-05F7-8A6E11A806A3}"/>
              </a:ext>
            </a:extLst>
          </p:cNvPr>
          <p:cNvSpPr>
            <a:spLocks noGrp="1"/>
          </p:cNvSpPr>
          <p:nvPr>
            <p:ph idx="1"/>
          </p:nvPr>
        </p:nvSpPr>
        <p:spPr>
          <a:xfrm>
            <a:off x="334963" y="1797682"/>
            <a:ext cx="10515600" cy="41842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Date Placeholder 3">
            <a:extLst>
              <a:ext uri="{FF2B5EF4-FFF2-40B4-BE49-F238E27FC236}">
                <a16:creationId xmlns:a16="http://schemas.microsoft.com/office/drawing/2014/main" id="{1ECB33F1-6524-DEE0-0985-0CC01AD97633}"/>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5" name="Footer Placeholder 4">
            <a:extLst>
              <a:ext uri="{FF2B5EF4-FFF2-40B4-BE49-F238E27FC236}">
                <a16:creationId xmlns:a16="http://schemas.microsoft.com/office/drawing/2014/main" id="{AE2AD194-6267-4A0E-980D-85E56DFF18E9}"/>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6" name="Slide Number Placeholder 5">
            <a:extLst>
              <a:ext uri="{FF2B5EF4-FFF2-40B4-BE49-F238E27FC236}">
                <a16:creationId xmlns:a16="http://schemas.microsoft.com/office/drawing/2014/main" id="{D0FD5E47-12EA-9330-592C-49C46B30B4FE}"/>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2317048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9C2CD-F810-40AC-DDA7-5CE8BF251AF3}"/>
              </a:ext>
            </a:extLst>
          </p:cNvPr>
          <p:cNvSpPr>
            <a:spLocks noGrp="1"/>
          </p:cNvSpPr>
          <p:nvPr>
            <p:ph type="title"/>
          </p:nvPr>
        </p:nvSpPr>
        <p:spPr>
          <a:xfrm>
            <a:off x="334963" y="549277"/>
            <a:ext cx="10515600" cy="1500187"/>
          </a:xfrm>
          <a:prstGeom prst="rect">
            <a:avLst/>
          </a:prstGeom>
        </p:spPr>
        <p:txBody>
          <a:bodyPr anchor="ctr" anchorCtr="0"/>
          <a:lstStyle>
            <a:lvl1pPr>
              <a:defRPr sz="4500"/>
            </a:lvl1pPr>
          </a:lstStyle>
          <a:p>
            <a:r>
              <a:rPr lang="en-US"/>
              <a:t>Click to edit Master title style</a:t>
            </a:r>
            <a:endParaRPr lang="en-NO"/>
          </a:p>
        </p:txBody>
      </p:sp>
      <p:sp>
        <p:nvSpPr>
          <p:cNvPr id="3" name="Text Placeholder 2">
            <a:extLst>
              <a:ext uri="{FF2B5EF4-FFF2-40B4-BE49-F238E27FC236}">
                <a16:creationId xmlns:a16="http://schemas.microsoft.com/office/drawing/2014/main" id="{464D6E38-9549-270C-F8ED-FA9366AFC6AB}"/>
              </a:ext>
            </a:extLst>
          </p:cNvPr>
          <p:cNvSpPr>
            <a:spLocks noGrp="1"/>
          </p:cNvSpPr>
          <p:nvPr>
            <p:ph type="body" idx="1"/>
          </p:nvPr>
        </p:nvSpPr>
        <p:spPr>
          <a:xfrm>
            <a:off x="334963" y="48688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AEC30F63-ECBC-2C34-2621-9758B1C0B753}"/>
              </a:ext>
            </a:extLst>
          </p:cNvPr>
          <p:cNvSpPr>
            <a:spLocks noGrp="1"/>
          </p:cNvSpPr>
          <p:nvPr>
            <p:ph type="sldNum" sz="quarter" idx="11"/>
          </p:nvPr>
        </p:nvSpPr>
        <p:spPr/>
        <p:txBody>
          <a:bodyPr/>
          <a:lstStyle/>
          <a:p>
            <a:fld id="{9C4FDCF4-8EA3-514A-8FBE-4A1EAF66A86E}" type="slidenum">
              <a:rPr lang="en-NO" smtClean="0"/>
              <a:pPr/>
              <a:t>‹#›</a:t>
            </a:fld>
            <a:endParaRPr lang="en-NO"/>
          </a:p>
        </p:txBody>
      </p:sp>
    </p:spTree>
    <p:extLst>
      <p:ext uri="{BB962C8B-B14F-4D97-AF65-F5344CB8AC3E}">
        <p14:creationId xmlns:p14="http://schemas.microsoft.com/office/powerpoint/2010/main" val="3786120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9C2CD-F810-40AC-DDA7-5CE8BF251AF3}"/>
              </a:ext>
            </a:extLst>
          </p:cNvPr>
          <p:cNvSpPr>
            <a:spLocks noGrp="1"/>
          </p:cNvSpPr>
          <p:nvPr>
            <p:ph type="title"/>
          </p:nvPr>
        </p:nvSpPr>
        <p:spPr>
          <a:xfrm>
            <a:off x="334963" y="549277"/>
            <a:ext cx="10515600" cy="1500187"/>
          </a:xfrm>
          <a:prstGeom prst="rect">
            <a:avLst/>
          </a:prstGeom>
        </p:spPr>
        <p:txBody>
          <a:bodyPr anchor="ctr" anchorCtr="0"/>
          <a:lstStyle>
            <a:lvl1pPr>
              <a:defRPr sz="4500"/>
            </a:lvl1pPr>
          </a:lstStyle>
          <a:p>
            <a:r>
              <a:rPr lang="en-US"/>
              <a:t>Click to edit Master title style</a:t>
            </a:r>
            <a:endParaRPr lang="en-NO"/>
          </a:p>
        </p:txBody>
      </p:sp>
      <p:sp>
        <p:nvSpPr>
          <p:cNvPr id="3" name="Text Placeholder 2">
            <a:extLst>
              <a:ext uri="{FF2B5EF4-FFF2-40B4-BE49-F238E27FC236}">
                <a16:creationId xmlns:a16="http://schemas.microsoft.com/office/drawing/2014/main" id="{464D6E38-9549-270C-F8ED-FA9366AFC6AB}"/>
              </a:ext>
            </a:extLst>
          </p:cNvPr>
          <p:cNvSpPr>
            <a:spLocks noGrp="1"/>
          </p:cNvSpPr>
          <p:nvPr>
            <p:ph type="body" idx="1"/>
          </p:nvPr>
        </p:nvSpPr>
        <p:spPr>
          <a:xfrm>
            <a:off x="334963" y="48688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AEC30F63-ECBC-2C34-2621-9758B1C0B753}"/>
              </a:ext>
            </a:extLst>
          </p:cNvPr>
          <p:cNvSpPr>
            <a:spLocks noGrp="1"/>
          </p:cNvSpPr>
          <p:nvPr>
            <p:ph type="sldNum" sz="quarter" idx="11"/>
          </p:nvPr>
        </p:nvSpPr>
        <p:spPr/>
        <p:txBody>
          <a:bodyPr/>
          <a:lstStyle/>
          <a:p>
            <a:fld id="{9C4FDCF4-8EA3-514A-8FBE-4A1EAF66A86E}" type="slidenum">
              <a:rPr lang="en-NO" smtClean="0"/>
              <a:pPr/>
              <a:t>‹#›</a:t>
            </a:fld>
            <a:endParaRPr lang="en-NO"/>
          </a:p>
        </p:txBody>
      </p:sp>
    </p:spTree>
    <p:extLst>
      <p:ext uri="{BB962C8B-B14F-4D97-AF65-F5344CB8AC3E}">
        <p14:creationId xmlns:p14="http://schemas.microsoft.com/office/powerpoint/2010/main" val="163089205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CD12E-BAB8-3C74-4B01-B5E1D56EF705}"/>
              </a:ext>
            </a:extLst>
          </p:cNvPr>
          <p:cNvSpPr>
            <a:spLocks noGrp="1"/>
          </p:cNvSpPr>
          <p:nvPr>
            <p:ph type="title"/>
          </p:nvPr>
        </p:nvSpPr>
        <p:spPr>
          <a:xfrm>
            <a:off x="334963" y="562924"/>
            <a:ext cx="10515600" cy="1103834"/>
          </a:xfrm>
          <a:prstGeom prst="rect">
            <a:avLst/>
          </a:prstGeom>
        </p:spPr>
        <p:txBody>
          <a:bodyPr anchor="ctr" anchorCtr="0"/>
          <a:lstStyle/>
          <a:p>
            <a:r>
              <a:rPr lang="en-US"/>
              <a:t>Click to edit Master title style</a:t>
            </a:r>
            <a:endParaRPr lang="en-NO"/>
          </a:p>
        </p:txBody>
      </p:sp>
      <p:sp>
        <p:nvSpPr>
          <p:cNvPr id="3" name="Content Placeholder 2">
            <a:extLst>
              <a:ext uri="{FF2B5EF4-FFF2-40B4-BE49-F238E27FC236}">
                <a16:creationId xmlns:a16="http://schemas.microsoft.com/office/drawing/2014/main" id="{5425FE30-7770-4C86-AB21-42B4B565FBB0}"/>
              </a:ext>
            </a:extLst>
          </p:cNvPr>
          <p:cNvSpPr>
            <a:spLocks noGrp="1"/>
          </p:cNvSpPr>
          <p:nvPr>
            <p:ph sz="half" idx="1"/>
          </p:nvPr>
        </p:nvSpPr>
        <p:spPr>
          <a:xfrm>
            <a:off x="395241" y="1825625"/>
            <a:ext cx="51816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Content Placeholder 3">
            <a:extLst>
              <a:ext uri="{FF2B5EF4-FFF2-40B4-BE49-F238E27FC236}">
                <a16:creationId xmlns:a16="http://schemas.microsoft.com/office/drawing/2014/main" id="{CABFF40C-BC07-BB0D-A819-FB83861BF2DE}"/>
              </a:ext>
            </a:extLst>
          </p:cNvPr>
          <p:cNvSpPr>
            <a:spLocks noGrp="1"/>
          </p:cNvSpPr>
          <p:nvPr>
            <p:ph sz="half" idx="2"/>
          </p:nvPr>
        </p:nvSpPr>
        <p:spPr>
          <a:xfrm>
            <a:off x="6096000" y="1825625"/>
            <a:ext cx="51816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Date Placeholder 4">
            <a:extLst>
              <a:ext uri="{FF2B5EF4-FFF2-40B4-BE49-F238E27FC236}">
                <a16:creationId xmlns:a16="http://schemas.microsoft.com/office/drawing/2014/main" id="{C4DABEA9-A98A-38E6-C829-37F0470925F5}"/>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4642727A-D92F-EADC-46A2-9EB42C3B9AA2}"/>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0D39A9B0-E541-0865-6AC9-CD7F9CEDD7F6}"/>
              </a:ext>
            </a:extLst>
          </p:cNvPr>
          <p:cNvSpPr>
            <a:spLocks noGrp="1"/>
          </p:cNvSpPr>
          <p:nvPr>
            <p:ph type="sldNum" sz="quarter" idx="12"/>
          </p:nvPr>
        </p:nvSpPr>
        <p:spPr/>
        <p:txBody>
          <a:bodyPr/>
          <a:lstStyle/>
          <a:p>
            <a:fld id="{9C4FDCF4-8EA3-514A-8FBE-4A1EAF66A86E}" type="slidenum">
              <a:rPr lang="en-NO" smtClean="0"/>
              <a:t>‹#›</a:t>
            </a:fld>
            <a:endParaRPr lang="en-NO"/>
          </a:p>
        </p:txBody>
      </p:sp>
      <p:sp>
        <p:nvSpPr>
          <p:cNvPr id="10" name="TekstSylinder 9">
            <a:extLst>
              <a:ext uri="{FF2B5EF4-FFF2-40B4-BE49-F238E27FC236}">
                <a16:creationId xmlns:a16="http://schemas.microsoft.com/office/drawing/2014/main" id="{D9B27F8C-327A-F323-CC13-F6C91886B033}"/>
              </a:ext>
            </a:extLst>
          </p:cNvPr>
          <p:cNvSpPr txBox="1"/>
          <p:nvPr userDrawn="1"/>
        </p:nvSpPr>
        <p:spPr>
          <a:xfrm>
            <a:off x="937071" y="173812"/>
            <a:ext cx="184731" cy="369332"/>
          </a:xfrm>
          <a:prstGeom prst="rect">
            <a:avLst/>
          </a:prstGeom>
          <a:noFill/>
        </p:spPr>
        <p:txBody>
          <a:bodyPr wrap="none" rtlCol="0">
            <a:spAutoFit/>
          </a:bodyPr>
          <a:lstStyle/>
          <a:p>
            <a:endParaRPr lang="nb-NO" dirty="0"/>
          </a:p>
        </p:txBody>
      </p:sp>
    </p:spTree>
    <p:extLst>
      <p:ext uri="{BB962C8B-B14F-4D97-AF65-F5344CB8AC3E}">
        <p14:creationId xmlns:p14="http://schemas.microsoft.com/office/powerpoint/2010/main" val="3639971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B718D49F-50B9-A7A3-1F73-35BCA4D982D1}"/>
              </a:ext>
            </a:extLst>
          </p:cNvPr>
          <p:cNvSpPr>
            <a:spLocks noGrp="1"/>
          </p:cNvSpPr>
          <p:nvPr>
            <p:ph type="pic" sz="quarter" idx="13"/>
          </p:nvPr>
        </p:nvSpPr>
        <p:spPr>
          <a:xfrm>
            <a:off x="6096001" y="625645"/>
            <a:ext cx="5761039" cy="5683080"/>
          </a:xfrm>
          <a:custGeom>
            <a:avLst/>
            <a:gdLst>
              <a:gd name="connsiteX0" fmla="*/ 277548 w 5761038"/>
              <a:gd name="connsiteY0" fmla="*/ 0 h 5759450"/>
              <a:gd name="connsiteX1" fmla="*/ 5483490 w 5761038"/>
              <a:gd name="connsiteY1" fmla="*/ 0 h 5759450"/>
              <a:gd name="connsiteX2" fmla="*/ 5761038 w 5761038"/>
              <a:gd name="connsiteY2" fmla="*/ 277548 h 5759450"/>
              <a:gd name="connsiteX3" fmla="*/ 5761038 w 5761038"/>
              <a:gd name="connsiteY3" fmla="*/ 5481902 h 5759450"/>
              <a:gd name="connsiteX4" fmla="*/ 5483490 w 5761038"/>
              <a:gd name="connsiteY4" fmla="*/ 5759450 h 5759450"/>
              <a:gd name="connsiteX5" fmla="*/ 277548 w 5761038"/>
              <a:gd name="connsiteY5" fmla="*/ 5759450 h 5759450"/>
              <a:gd name="connsiteX6" fmla="*/ 0 w 5761038"/>
              <a:gd name="connsiteY6" fmla="*/ 5481902 h 5759450"/>
              <a:gd name="connsiteX7" fmla="*/ 0 w 5761038"/>
              <a:gd name="connsiteY7" fmla="*/ 277548 h 5759450"/>
              <a:gd name="connsiteX8" fmla="*/ 277548 w 5761038"/>
              <a:gd name="connsiteY8" fmla="*/ 0 h 57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1038" h="5759450">
                <a:moveTo>
                  <a:pt x="277548" y="0"/>
                </a:moveTo>
                <a:lnTo>
                  <a:pt x="5483490" y="0"/>
                </a:lnTo>
                <a:cubicBezTo>
                  <a:pt x="5636776" y="0"/>
                  <a:pt x="5761038" y="124262"/>
                  <a:pt x="5761038" y="277548"/>
                </a:cubicBezTo>
                <a:lnTo>
                  <a:pt x="5761038" y="5481902"/>
                </a:lnTo>
                <a:cubicBezTo>
                  <a:pt x="5761038" y="5635188"/>
                  <a:pt x="5636776" y="5759450"/>
                  <a:pt x="5483490" y="5759450"/>
                </a:cubicBezTo>
                <a:lnTo>
                  <a:pt x="277548" y="5759450"/>
                </a:lnTo>
                <a:cubicBezTo>
                  <a:pt x="124262" y="5759450"/>
                  <a:pt x="0" y="5635188"/>
                  <a:pt x="0" y="5481902"/>
                </a:cubicBezTo>
                <a:lnTo>
                  <a:pt x="0" y="277548"/>
                </a:lnTo>
                <a:cubicBezTo>
                  <a:pt x="0" y="124262"/>
                  <a:pt x="124262" y="0"/>
                  <a:pt x="277548" y="0"/>
                </a:cubicBezTo>
                <a:close/>
              </a:path>
            </a:pathLst>
          </a:custGeom>
        </p:spPr>
        <p:txBody>
          <a:bodyPr wrap="square">
            <a:noAutofit/>
          </a:bodyPr>
          <a:lstStyle/>
          <a:p>
            <a:r>
              <a:rPr lang="en-US"/>
              <a:t>Click icon to add picture</a:t>
            </a:r>
            <a:endParaRPr lang="en-NO"/>
          </a:p>
        </p:txBody>
      </p:sp>
      <p:sp>
        <p:nvSpPr>
          <p:cNvPr id="2" name="Title 1">
            <a:extLst>
              <a:ext uri="{FF2B5EF4-FFF2-40B4-BE49-F238E27FC236}">
                <a16:creationId xmlns:a16="http://schemas.microsoft.com/office/drawing/2014/main" id="{605CD12E-BAB8-3C74-4B01-B5E1D56EF705}"/>
              </a:ext>
            </a:extLst>
          </p:cNvPr>
          <p:cNvSpPr>
            <a:spLocks noGrp="1"/>
          </p:cNvSpPr>
          <p:nvPr>
            <p:ph type="title"/>
          </p:nvPr>
        </p:nvSpPr>
        <p:spPr>
          <a:xfrm>
            <a:off x="334963" y="625645"/>
            <a:ext cx="5552490" cy="716724"/>
          </a:xfrm>
          <a:prstGeom prst="rect">
            <a:avLst/>
          </a:prstGeom>
        </p:spPr>
        <p:txBody>
          <a:bodyPr anchor="t" anchorCtr="0"/>
          <a:lstStyle/>
          <a:p>
            <a:r>
              <a:rPr lang="en-US"/>
              <a:t>Click to edit Master title style</a:t>
            </a:r>
            <a:endParaRPr lang="en-NO"/>
          </a:p>
        </p:txBody>
      </p:sp>
      <p:sp>
        <p:nvSpPr>
          <p:cNvPr id="3" name="Content Placeholder 2">
            <a:extLst>
              <a:ext uri="{FF2B5EF4-FFF2-40B4-BE49-F238E27FC236}">
                <a16:creationId xmlns:a16="http://schemas.microsoft.com/office/drawing/2014/main" id="{5425FE30-7770-4C86-AB21-42B4B565FBB0}"/>
              </a:ext>
            </a:extLst>
          </p:cNvPr>
          <p:cNvSpPr>
            <a:spLocks noGrp="1"/>
          </p:cNvSpPr>
          <p:nvPr>
            <p:ph sz="half" idx="1"/>
          </p:nvPr>
        </p:nvSpPr>
        <p:spPr>
          <a:xfrm>
            <a:off x="334963" y="149523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Date Placeholder 4">
            <a:extLst>
              <a:ext uri="{FF2B5EF4-FFF2-40B4-BE49-F238E27FC236}">
                <a16:creationId xmlns:a16="http://schemas.microsoft.com/office/drawing/2014/main" id="{C4DABEA9-A98A-38E6-C829-37F0470925F5}"/>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4642727A-D92F-EADC-46A2-9EB42C3B9AA2}"/>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0D39A9B0-E541-0865-6AC9-CD7F9CEDD7F6}"/>
              </a:ext>
            </a:extLst>
          </p:cNvPr>
          <p:cNvSpPr>
            <a:spLocks noGrp="1"/>
          </p:cNvSpPr>
          <p:nvPr>
            <p:ph type="sldNum" sz="quarter" idx="12"/>
          </p:nvPr>
        </p:nvSpPr>
        <p:spPr/>
        <p:txBody>
          <a:bodyPr/>
          <a:lstStyle/>
          <a:p>
            <a:fld id="{9C4FDCF4-8EA3-514A-8FBE-4A1EAF66A86E}" type="slidenum">
              <a:rPr lang="en-NO" smtClean="0"/>
              <a:t>‹#›</a:t>
            </a:fld>
            <a:endParaRPr lang="en-NO"/>
          </a:p>
        </p:txBody>
      </p:sp>
      <p:sp>
        <p:nvSpPr>
          <p:cNvPr id="10" name="Rounded Rectangle 9">
            <a:extLst>
              <a:ext uri="{FF2B5EF4-FFF2-40B4-BE49-F238E27FC236}">
                <a16:creationId xmlns:a16="http://schemas.microsoft.com/office/drawing/2014/main" id="{A0DAB38E-9F5F-2711-5DB5-3FAB7565E9C0}"/>
              </a:ext>
            </a:extLst>
          </p:cNvPr>
          <p:cNvSpPr/>
          <p:nvPr userDrawn="1"/>
        </p:nvSpPr>
        <p:spPr>
          <a:xfrm>
            <a:off x="6096001" y="549275"/>
            <a:ext cx="5761039" cy="5759450"/>
          </a:xfrm>
          <a:prstGeom prst="roundRect">
            <a:avLst>
              <a:gd name="adj" fmla="val 221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sz="1350"/>
          </a:p>
        </p:txBody>
      </p:sp>
    </p:spTree>
    <p:extLst>
      <p:ext uri="{BB962C8B-B14F-4D97-AF65-F5344CB8AC3E}">
        <p14:creationId xmlns:p14="http://schemas.microsoft.com/office/powerpoint/2010/main" val="2999485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CD12E-BAB8-3C74-4B01-B5E1D56EF705}"/>
              </a:ext>
            </a:extLst>
          </p:cNvPr>
          <p:cNvSpPr>
            <a:spLocks noGrp="1"/>
          </p:cNvSpPr>
          <p:nvPr>
            <p:ph type="title"/>
          </p:nvPr>
        </p:nvSpPr>
        <p:spPr>
          <a:xfrm>
            <a:off x="334963" y="625645"/>
            <a:ext cx="5552490" cy="716724"/>
          </a:xfrm>
          <a:prstGeom prst="rect">
            <a:avLst/>
          </a:prstGeom>
        </p:spPr>
        <p:txBody>
          <a:bodyPr anchor="t" anchorCtr="0"/>
          <a:lstStyle/>
          <a:p>
            <a:r>
              <a:rPr lang="en-US"/>
              <a:t>Click to edit Master title style</a:t>
            </a:r>
            <a:endParaRPr lang="en-NO"/>
          </a:p>
        </p:txBody>
      </p:sp>
      <p:sp>
        <p:nvSpPr>
          <p:cNvPr id="3" name="Content Placeholder 2">
            <a:extLst>
              <a:ext uri="{FF2B5EF4-FFF2-40B4-BE49-F238E27FC236}">
                <a16:creationId xmlns:a16="http://schemas.microsoft.com/office/drawing/2014/main" id="{5425FE30-7770-4C86-AB21-42B4B565FBB0}"/>
              </a:ext>
            </a:extLst>
          </p:cNvPr>
          <p:cNvSpPr>
            <a:spLocks noGrp="1"/>
          </p:cNvSpPr>
          <p:nvPr>
            <p:ph sz="half" idx="1"/>
          </p:nvPr>
        </p:nvSpPr>
        <p:spPr>
          <a:xfrm>
            <a:off x="334963" y="149523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Date Placeholder 4">
            <a:extLst>
              <a:ext uri="{FF2B5EF4-FFF2-40B4-BE49-F238E27FC236}">
                <a16:creationId xmlns:a16="http://schemas.microsoft.com/office/drawing/2014/main" id="{C4DABEA9-A98A-38E6-C829-37F0470925F5}"/>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4642727A-D92F-EADC-46A2-9EB42C3B9AA2}"/>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0D39A9B0-E541-0865-6AC9-CD7F9CEDD7F6}"/>
              </a:ext>
            </a:extLst>
          </p:cNvPr>
          <p:cNvSpPr>
            <a:spLocks noGrp="1"/>
          </p:cNvSpPr>
          <p:nvPr>
            <p:ph type="sldNum" sz="quarter" idx="12"/>
          </p:nvPr>
        </p:nvSpPr>
        <p:spPr/>
        <p:txBody>
          <a:bodyPr/>
          <a:lstStyle/>
          <a:p>
            <a:fld id="{9C4FDCF4-8EA3-514A-8FBE-4A1EAF66A86E}" type="slidenum">
              <a:rPr lang="en-NO" smtClean="0"/>
              <a:t>‹#›</a:t>
            </a:fld>
            <a:endParaRPr lang="en-NO"/>
          </a:p>
        </p:txBody>
      </p:sp>
      <p:sp>
        <p:nvSpPr>
          <p:cNvPr id="10" name="Rounded Rectangle 9">
            <a:extLst>
              <a:ext uri="{FF2B5EF4-FFF2-40B4-BE49-F238E27FC236}">
                <a16:creationId xmlns:a16="http://schemas.microsoft.com/office/drawing/2014/main" id="{A0DAB38E-9F5F-2711-5DB5-3FAB7565E9C0}"/>
              </a:ext>
            </a:extLst>
          </p:cNvPr>
          <p:cNvSpPr/>
          <p:nvPr userDrawn="1"/>
        </p:nvSpPr>
        <p:spPr>
          <a:xfrm>
            <a:off x="6096001" y="549275"/>
            <a:ext cx="5761039" cy="5759450"/>
          </a:xfrm>
          <a:prstGeom prst="roundRect">
            <a:avLst>
              <a:gd name="adj" fmla="val 221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sz="1350"/>
          </a:p>
        </p:txBody>
      </p:sp>
      <p:sp>
        <p:nvSpPr>
          <p:cNvPr id="8" name="Picture Placeholder 7">
            <a:extLst>
              <a:ext uri="{FF2B5EF4-FFF2-40B4-BE49-F238E27FC236}">
                <a16:creationId xmlns:a16="http://schemas.microsoft.com/office/drawing/2014/main" id="{AE44C32A-E1C7-DA1A-6479-CD7913E4E41B}"/>
              </a:ext>
            </a:extLst>
          </p:cNvPr>
          <p:cNvSpPr>
            <a:spLocks noGrp="1"/>
          </p:cNvSpPr>
          <p:nvPr>
            <p:ph type="pic" sz="quarter" idx="13"/>
          </p:nvPr>
        </p:nvSpPr>
        <p:spPr>
          <a:xfrm>
            <a:off x="6096000" y="0"/>
            <a:ext cx="6096000" cy="6858000"/>
          </a:xfrm>
        </p:spPr>
        <p:txBody>
          <a:bodyPr/>
          <a:lstStyle/>
          <a:p>
            <a:r>
              <a:rPr lang="en-US"/>
              <a:t>Click icon to add picture</a:t>
            </a:r>
            <a:endParaRPr lang="en-NO"/>
          </a:p>
        </p:txBody>
      </p:sp>
    </p:spTree>
    <p:extLst>
      <p:ext uri="{BB962C8B-B14F-4D97-AF65-F5344CB8AC3E}">
        <p14:creationId xmlns:p14="http://schemas.microsoft.com/office/powerpoint/2010/main" val="1046562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B718D49F-50B9-A7A3-1F73-35BCA4D982D1}"/>
              </a:ext>
            </a:extLst>
          </p:cNvPr>
          <p:cNvSpPr>
            <a:spLocks noGrp="1"/>
          </p:cNvSpPr>
          <p:nvPr>
            <p:ph type="pic" sz="quarter" idx="13"/>
          </p:nvPr>
        </p:nvSpPr>
        <p:spPr>
          <a:xfrm>
            <a:off x="368969" y="3429002"/>
            <a:ext cx="4636169" cy="2848995"/>
          </a:xfrm>
          <a:custGeom>
            <a:avLst/>
            <a:gdLst>
              <a:gd name="connsiteX0" fmla="*/ 277548 w 5761038"/>
              <a:gd name="connsiteY0" fmla="*/ 0 h 5759450"/>
              <a:gd name="connsiteX1" fmla="*/ 5483490 w 5761038"/>
              <a:gd name="connsiteY1" fmla="*/ 0 h 5759450"/>
              <a:gd name="connsiteX2" fmla="*/ 5761038 w 5761038"/>
              <a:gd name="connsiteY2" fmla="*/ 277548 h 5759450"/>
              <a:gd name="connsiteX3" fmla="*/ 5761038 w 5761038"/>
              <a:gd name="connsiteY3" fmla="*/ 5481902 h 5759450"/>
              <a:gd name="connsiteX4" fmla="*/ 5483490 w 5761038"/>
              <a:gd name="connsiteY4" fmla="*/ 5759450 h 5759450"/>
              <a:gd name="connsiteX5" fmla="*/ 277548 w 5761038"/>
              <a:gd name="connsiteY5" fmla="*/ 5759450 h 5759450"/>
              <a:gd name="connsiteX6" fmla="*/ 0 w 5761038"/>
              <a:gd name="connsiteY6" fmla="*/ 5481902 h 5759450"/>
              <a:gd name="connsiteX7" fmla="*/ 0 w 5761038"/>
              <a:gd name="connsiteY7" fmla="*/ 277548 h 5759450"/>
              <a:gd name="connsiteX8" fmla="*/ 277548 w 5761038"/>
              <a:gd name="connsiteY8" fmla="*/ 0 h 57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1038" h="5759450">
                <a:moveTo>
                  <a:pt x="277548" y="0"/>
                </a:moveTo>
                <a:lnTo>
                  <a:pt x="5483490" y="0"/>
                </a:lnTo>
                <a:cubicBezTo>
                  <a:pt x="5636776" y="0"/>
                  <a:pt x="5761038" y="124262"/>
                  <a:pt x="5761038" y="277548"/>
                </a:cubicBezTo>
                <a:lnTo>
                  <a:pt x="5761038" y="5481902"/>
                </a:lnTo>
                <a:cubicBezTo>
                  <a:pt x="5761038" y="5635188"/>
                  <a:pt x="5636776" y="5759450"/>
                  <a:pt x="5483490" y="5759450"/>
                </a:cubicBezTo>
                <a:lnTo>
                  <a:pt x="277548" y="5759450"/>
                </a:lnTo>
                <a:cubicBezTo>
                  <a:pt x="124262" y="5759450"/>
                  <a:pt x="0" y="5635188"/>
                  <a:pt x="0" y="5481902"/>
                </a:cubicBezTo>
                <a:lnTo>
                  <a:pt x="0" y="277548"/>
                </a:lnTo>
                <a:cubicBezTo>
                  <a:pt x="0" y="124262"/>
                  <a:pt x="124262" y="0"/>
                  <a:pt x="277548" y="0"/>
                </a:cubicBezTo>
                <a:close/>
              </a:path>
            </a:pathLst>
          </a:custGeom>
        </p:spPr>
        <p:txBody>
          <a:bodyPr wrap="square">
            <a:noAutofit/>
          </a:bodyPr>
          <a:lstStyle/>
          <a:p>
            <a:r>
              <a:rPr lang="en-US"/>
              <a:t>Click icon to add picture</a:t>
            </a:r>
            <a:endParaRPr lang="en-NO"/>
          </a:p>
        </p:txBody>
      </p:sp>
      <p:sp>
        <p:nvSpPr>
          <p:cNvPr id="2" name="Title 1">
            <a:extLst>
              <a:ext uri="{FF2B5EF4-FFF2-40B4-BE49-F238E27FC236}">
                <a16:creationId xmlns:a16="http://schemas.microsoft.com/office/drawing/2014/main" id="{605CD12E-BAB8-3C74-4B01-B5E1D56EF705}"/>
              </a:ext>
            </a:extLst>
          </p:cNvPr>
          <p:cNvSpPr>
            <a:spLocks noGrp="1"/>
          </p:cNvSpPr>
          <p:nvPr>
            <p:ph type="title"/>
          </p:nvPr>
        </p:nvSpPr>
        <p:spPr>
          <a:xfrm>
            <a:off x="334963" y="580007"/>
            <a:ext cx="9364579" cy="1325563"/>
          </a:xfrm>
          <a:prstGeom prst="rect">
            <a:avLst/>
          </a:prstGeom>
        </p:spPr>
        <p:txBody>
          <a:bodyPr/>
          <a:lstStyle/>
          <a:p>
            <a:r>
              <a:rPr lang="en-US"/>
              <a:t>Click to edit Master title style</a:t>
            </a:r>
            <a:endParaRPr lang="en-NO"/>
          </a:p>
        </p:txBody>
      </p:sp>
      <p:sp>
        <p:nvSpPr>
          <p:cNvPr id="3" name="Content Placeholder 2">
            <a:extLst>
              <a:ext uri="{FF2B5EF4-FFF2-40B4-BE49-F238E27FC236}">
                <a16:creationId xmlns:a16="http://schemas.microsoft.com/office/drawing/2014/main" id="{5425FE30-7770-4C86-AB21-42B4B565FBB0}"/>
              </a:ext>
            </a:extLst>
          </p:cNvPr>
          <p:cNvSpPr>
            <a:spLocks noGrp="1"/>
          </p:cNvSpPr>
          <p:nvPr>
            <p:ph sz="half" idx="1"/>
          </p:nvPr>
        </p:nvSpPr>
        <p:spPr>
          <a:xfrm>
            <a:off x="368968" y="2167057"/>
            <a:ext cx="10363200" cy="12348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7" name="Slide Number Placeholder 6">
            <a:extLst>
              <a:ext uri="{FF2B5EF4-FFF2-40B4-BE49-F238E27FC236}">
                <a16:creationId xmlns:a16="http://schemas.microsoft.com/office/drawing/2014/main" id="{0D39A9B0-E541-0865-6AC9-CD7F9CEDD7F6}"/>
              </a:ext>
            </a:extLst>
          </p:cNvPr>
          <p:cNvSpPr>
            <a:spLocks noGrp="1"/>
          </p:cNvSpPr>
          <p:nvPr>
            <p:ph type="sldNum" sz="quarter" idx="12"/>
          </p:nvPr>
        </p:nvSpPr>
        <p:spPr/>
        <p:txBody>
          <a:bodyPr/>
          <a:lstStyle/>
          <a:p>
            <a:fld id="{9C4FDCF4-8EA3-514A-8FBE-4A1EAF66A86E}" type="slidenum">
              <a:rPr lang="en-NO" smtClean="0"/>
              <a:t>‹#›</a:t>
            </a:fld>
            <a:endParaRPr lang="en-NO"/>
          </a:p>
        </p:txBody>
      </p:sp>
      <p:sp>
        <p:nvSpPr>
          <p:cNvPr id="10" name="Rounded Rectangle 9">
            <a:extLst>
              <a:ext uri="{FF2B5EF4-FFF2-40B4-BE49-F238E27FC236}">
                <a16:creationId xmlns:a16="http://schemas.microsoft.com/office/drawing/2014/main" id="{A0DAB38E-9F5F-2711-5DB5-3FAB7565E9C0}"/>
              </a:ext>
            </a:extLst>
          </p:cNvPr>
          <p:cNvSpPr/>
          <p:nvPr userDrawn="1"/>
        </p:nvSpPr>
        <p:spPr>
          <a:xfrm>
            <a:off x="6096001" y="549275"/>
            <a:ext cx="5761039" cy="5759450"/>
          </a:xfrm>
          <a:prstGeom prst="roundRect">
            <a:avLst>
              <a:gd name="adj" fmla="val 221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sz="1350"/>
          </a:p>
        </p:txBody>
      </p:sp>
      <p:sp>
        <p:nvSpPr>
          <p:cNvPr id="4" name="Picture Placeholder 23">
            <a:extLst>
              <a:ext uri="{FF2B5EF4-FFF2-40B4-BE49-F238E27FC236}">
                <a16:creationId xmlns:a16="http://schemas.microsoft.com/office/drawing/2014/main" id="{F410FF2F-98AD-AEFF-F80F-FB10F796021D}"/>
              </a:ext>
            </a:extLst>
          </p:cNvPr>
          <p:cNvSpPr>
            <a:spLocks noGrp="1"/>
          </p:cNvSpPr>
          <p:nvPr>
            <p:ph type="pic" sz="quarter" idx="14"/>
          </p:nvPr>
        </p:nvSpPr>
        <p:spPr>
          <a:xfrm>
            <a:off x="6096001" y="3445044"/>
            <a:ext cx="4636169" cy="2848995"/>
          </a:xfrm>
          <a:custGeom>
            <a:avLst/>
            <a:gdLst>
              <a:gd name="connsiteX0" fmla="*/ 277548 w 5761038"/>
              <a:gd name="connsiteY0" fmla="*/ 0 h 5759450"/>
              <a:gd name="connsiteX1" fmla="*/ 5483490 w 5761038"/>
              <a:gd name="connsiteY1" fmla="*/ 0 h 5759450"/>
              <a:gd name="connsiteX2" fmla="*/ 5761038 w 5761038"/>
              <a:gd name="connsiteY2" fmla="*/ 277548 h 5759450"/>
              <a:gd name="connsiteX3" fmla="*/ 5761038 w 5761038"/>
              <a:gd name="connsiteY3" fmla="*/ 5481902 h 5759450"/>
              <a:gd name="connsiteX4" fmla="*/ 5483490 w 5761038"/>
              <a:gd name="connsiteY4" fmla="*/ 5759450 h 5759450"/>
              <a:gd name="connsiteX5" fmla="*/ 277548 w 5761038"/>
              <a:gd name="connsiteY5" fmla="*/ 5759450 h 5759450"/>
              <a:gd name="connsiteX6" fmla="*/ 0 w 5761038"/>
              <a:gd name="connsiteY6" fmla="*/ 5481902 h 5759450"/>
              <a:gd name="connsiteX7" fmla="*/ 0 w 5761038"/>
              <a:gd name="connsiteY7" fmla="*/ 277548 h 5759450"/>
              <a:gd name="connsiteX8" fmla="*/ 277548 w 5761038"/>
              <a:gd name="connsiteY8" fmla="*/ 0 h 57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1038" h="5759450">
                <a:moveTo>
                  <a:pt x="277548" y="0"/>
                </a:moveTo>
                <a:lnTo>
                  <a:pt x="5483490" y="0"/>
                </a:lnTo>
                <a:cubicBezTo>
                  <a:pt x="5636776" y="0"/>
                  <a:pt x="5761038" y="124262"/>
                  <a:pt x="5761038" y="277548"/>
                </a:cubicBezTo>
                <a:lnTo>
                  <a:pt x="5761038" y="5481902"/>
                </a:lnTo>
                <a:cubicBezTo>
                  <a:pt x="5761038" y="5635188"/>
                  <a:pt x="5636776" y="5759450"/>
                  <a:pt x="5483490" y="5759450"/>
                </a:cubicBezTo>
                <a:lnTo>
                  <a:pt x="277548" y="5759450"/>
                </a:lnTo>
                <a:cubicBezTo>
                  <a:pt x="124262" y="5759450"/>
                  <a:pt x="0" y="5635188"/>
                  <a:pt x="0" y="5481902"/>
                </a:cubicBezTo>
                <a:lnTo>
                  <a:pt x="0" y="277548"/>
                </a:lnTo>
                <a:cubicBezTo>
                  <a:pt x="0" y="124262"/>
                  <a:pt x="124262" y="0"/>
                  <a:pt x="277548" y="0"/>
                </a:cubicBezTo>
                <a:close/>
              </a:path>
            </a:pathLst>
          </a:custGeom>
        </p:spPr>
        <p:txBody>
          <a:bodyPr wrap="square">
            <a:noAutofit/>
          </a:bodyPr>
          <a:lstStyle/>
          <a:p>
            <a:r>
              <a:rPr lang="en-US"/>
              <a:t>Click icon to add picture</a:t>
            </a:r>
            <a:endParaRPr lang="en-NO"/>
          </a:p>
        </p:txBody>
      </p:sp>
    </p:spTree>
    <p:extLst>
      <p:ext uri="{BB962C8B-B14F-4D97-AF65-F5344CB8AC3E}">
        <p14:creationId xmlns:p14="http://schemas.microsoft.com/office/powerpoint/2010/main" val="542564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51C3-F61F-9217-289A-462B7FA2D1FD}"/>
              </a:ext>
            </a:extLst>
          </p:cNvPr>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NO"/>
          </a:p>
        </p:txBody>
      </p:sp>
      <p:sp>
        <p:nvSpPr>
          <p:cNvPr id="3" name="Text Placeholder 2">
            <a:extLst>
              <a:ext uri="{FF2B5EF4-FFF2-40B4-BE49-F238E27FC236}">
                <a16:creationId xmlns:a16="http://schemas.microsoft.com/office/drawing/2014/main" id="{29AAA67B-91B8-323C-FEC1-FFDE5BA6E2F9}"/>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9FA9835-09CB-3BD7-8C56-162C2A6472B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Text Placeholder 4">
            <a:extLst>
              <a:ext uri="{FF2B5EF4-FFF2-40B4-BE49-F238E27FC236}">
                <a16:creationId xmlns:a16="http://schemas.microsoft.com/office/drawing/2014/main" id="{54CD5535-9882-D44B-842C-6A8AC1873C04}"/>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D3EF7D0-A58C-BCE3-5D9B-A056F82795FD}"/>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7" name="Date Placeholder 6">
            <a:extLst>
              <a:ext uri="{FF2B5EF4-FFF2-40B4-BE49-F238E27FC236}">
                <a16:creationId xmlns:a16="http://schemas.microsoft.com/office/drawing/2014/main" id="{DD1ED7EE-F871-5D91-C65D-3FFF384D5703}"/>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8" name="Footer Placeholder 7">
            <a:extLst>
              <a:ext uri="{FF2B5EF4-FFF2-40B4-BE49-F238E27FC236}">
                <a16:creationId xmlns:a16="http://schemas.microsoft.com/office/drawing/2014/main" id="{216CFD52-06A0-D6B6-13C3-842730D987AB}"/>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9" name="Slide Number Placeholder 8">
            <a:extLst>
              <a:ext uri="{FF2B5EF4-FFF2-40B4-BE49-F238E27FC236}">
                <a16:creationId xmlns:a16="http://schemas.microsoft.com/office/drawing/2014/main" id="{CBC92BDF-F09F-DF3A-B8B9-AA09C0A3AA6D}"/>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107110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160E5-CA20-AA5E-D93A-7C346630E8F6}"/>
              </a:ext>
            </a:extLst>
          </p:cNvPr>
          <p:cNvSpPr>
            <a:spLocks noGrp="1"/>
          </p:cNvSpPr>
          <p:nvPr>
            <p:ph type="title"/>
          </p:nvPr>
        </p:nvSpPr>
        <p:spPr>
          <a:xfrm>
            <a:off x="340651" y="549277"/>
            <a:ext cx="10515600" cy="1325563"/>
          </a:xfrm>
          <a:prstGeom prst="rect">
            <a:avLst/>
          </a:prstGeom>
        </p:spPr>
        <p:txBody>
          <a:bodyPr/>
          <a:lstStyle/>
          <a:p>
            <a:r>
              <a:rPr lang="en-US"/>
              <a:t>Click to edit Master title style</a:t>
            </a:r>
            <a:endParaRPr lang="en-NO"/>
          </a:p>
        </p:txBody>
      </p:sp>
      <p:sp>
        <p:nvSpPr>
          <p:cNvPr id="3" name="Date Placeholder 2">
            <a:extLst>
              <a:ext uri="{FF2B5EF4-FFF2-40B4-BE49-F238E27FC236}">
                <a16:creationId xmlns:a16="http://schemas.microsoft.com/office/drawing/2014/main" id="{F9DE19BB-0A86-BD7B-13FD-7C827D2914C9}"/>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4" name="Footer Placeholder 3">
            <a:extLst>
              <a:ext uri="{FF2B5EF4-FFF2-40B4-BE49-F238E27FC236}">
                <a16:creationId xmlns:a16="http://schemas.microsoft.com/office/drawing/2014/main" id="{4D45478F-BD92-D577-D3ED-359264D07929}"/>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5" name="Slide Number Placeholder 4">
            <a:extLst>
              <a:ext uri="{FF2B5EF4-FFF2-40B4-BE49-F238E27FC236}">
                <a16:creationId xmlns:a16="http://schemas.microsoft.com/office/drawing/2014/main" id="{A65C1B91-62B5-2A18-443E-A0B0CEF54AA1}"/>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1897247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CFE543-07D1-0A36-656C-776B0AE90270}"/>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3" name="Footer Placeholder 2">
            <a:extLst>
              <a:ext uri="{FF2B5EF4-FFF2-40B4-BE49-F238E27FC236}">
                <a16:creationId xmlns:a16="http://schemas.microsoft.com/office/drawing/2014/main" id="{4FB434E0-EE33-481F-4660-439C68F047AC}"/>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4" name="Slide Number Placeholder 3">
            <a:extLst>
              <a:ext uri="{FF2B5EF4-FFF2-40B4-BE49-F238E27FC236}">
                <a16:creationId xmlns:a16="http://schemas.microsoft.com/office/drawing/2014/main" id="{ED2ED2FE-E938-8AA9-8FFE-3AB35F1951EC}"/>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4007477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22F2-E97F-9B2E-FDD5-F72F8D31E6DC}"/>
              </a:ext>
            </a:extLst>
          </p:cNvPr>
          <p:cNvSpPr>
            <a:spLocks noGrp="1"/>
          </p:cNvSpPr>
          <p:nvPr>
            <p:ph type="title"/>
          </p:nvPr>
        </p:nvSpPr>
        <p:spPr>
          <a:xfrm>
            <a:off x="407016" y="549275"/>
            <a:ext cx="3932237" cy="1600200"/>
          </a:xfrm>
          <a:prstGeom prst="rect">
            <a:avLst/>
          </a:prstGeom>
        </p:spPr>
        <p:txBody>
          <a:bodyPr anchor="b"/>
          <a:lstStyle>
            <a:lvl1pPr>
              <a:defRPr sz="2400"/>
            </a:lvl1pPr>
          </a:lstStyle>
          <a:p>
            <a:r>
              <a:rPr lang="en-US"/>
              <a:t>Click to edit Master title style</a:t>
            </a:r>
            <a:endParaRPr lang="en-NO"/>
          </a:p>
        </p:txBody>
      </p:sp>
      <p:sp>
        <p:nvSpPr>
          <p:cNvPr id="3" name="Content Placeholder 2">
            <a:extLst>
              <a:ext uri="{FF2B5EF4-FFF2-40B4-BE49-F238E27FC236}">
                <a16:creationId xmlns:a16="http://schemas.microsoft.com/office/drawing/2014/main" id="{3B236FE3-0C4D-9B9B-7CFD-054310AD6FF6}"/>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Text Placeholder 3">
            <a:extLst>
              <a:ext uri="{FF2B5EF4-FFF2-40B4-BE49-F238E27FC236}">
                <a16:creationId xmlns:a16="http://schemas.microsoft.com/office/drawing/2014/main" id="{EAA0C3A1-1FB1-AC26-961F-67DA8B479581}"/>
              </a:ext>
            </a:extLst>
          </p:cNvPr>
          <p:cNvSpPr>
            <a:spLocks noGrp="1"/>
          </p:cNvSpPr>
          <p:nvPr>
            <p:ph type="body" sz="half" idx="2"/>
          </p:nvPr>
        </p:nvSpPr>
        <p:spPr>
          <a:xfrm>
            <a:off x="407016" y="2297112"/>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E8E3F98-A2CF-227F-FEEB-CEF641C33084}"/>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1E4EEDFD-8674-5886-D5C5-590673A33104}"/>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AC838C77-FF7A-8F10-C526-B5D64E398E9D}"/>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3144802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94F4A-8823-9F2A-E86D-F935500691D3}"/>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endParaRPr lang="en-NO"/>
          </a:p>
        </p:txBody>
      </p:sp>
      <p:sp>
        <p:nvSpPr>
          <p:cNvPr id="3" name="Picture Placeholder 2">
            <a:extLst>
              <a:ext uri="{FF2B5EF4-FFF2-40B4-BE49-F238E27FC236}">
                <a16:creationId xmlns:a16="http://schemas.microsoft.com/office/drawing/2014/main" id="{1528B38C-9356-D00C-5997-9AE9D3BD4B02}"/>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NO"/>
          </a:p>
        </p:txBody>
      </p:sp>
      <p:sp>
        <p:nvSpPr>
          <p:cNvPr id="4" name="Text Placeholder 3">
            <a:extLst>
              <a:ext uri="{FF2B5EF4-FFF2-40B4-BE49-F238E27FC236}">
                <a16:creationId xmlns:a16="http://schemas.microsoft.com/office/drawing/2014/main" id="{B6FC3FCD-CEBE-4473-5D15-3AF28E280E4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7734502-D5F4-C7E8-1DC8-982376141E9B}"/>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6E3058AF-7F97-DF31-31FA-74D68BC05046}"/>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AEFDBBE3-2B77-2EBC-6BD5-D974243D897E}"/>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54433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9FB6C-552A-6AFE-C1D6-68C1756258BB}"/>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NO"/>
          </a:p>
        </p:txBody>
      </p:sp>
      <p:sp>
        <p:nvSpPr>
          <p:cNvPr id="3" name="Vertical Text Placeholder 2">
            <a:extLst>
              <a:ext uri="{FF2B5EF4-FFF2-40B4-BE49-F238E27FC236}">
                <a16:creationId xmlns:a16="http://schemas.microsoft.com/office/drawing/2014/main" id="{73367EAA-D6D8-9B79-F8F3-72FC27C263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Date Placeholder 3">
            <a:extLst>
              <a:ext uri="{FF2B5EF4-FFF2-40B4-BE49-F238E27FC236}">
                <a16:creationId xmlns:a16="http://schemas.microsoft.com/office/drawing/2014/main" id="{C0490410-330B-C9A9-70E4-6363108DFCEA}"/>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5" name="Footer Placeholder 4">
            <a:extLst>
              <a:ext uri="{FF2B5EF4-FFF2-40B4-BE49-F238E27FC236}">
                <a16:creationId xmlns:a16="http://schemas.microsoft.com/office/drawing/2014/main" id="{F67796C3-2762-ECFC-8AD3-C4F03343E051}"/>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6" name="Slide Number Placeholder 5">
            <a:extLst>
              <a:ext uri="{FF2B5EF4-FFF2-40B4-BE49-F238E27FC236}">
                <a16:creationId xmlns:a16="http://schemas.microsoft.com/office/drawing/2014/main" id="{3C6990AD-5A35-5A94-8EB3-F32A143B29C4}"/>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2594508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D7677C-D8F1-FDAB-6C4B-CC7B16A2F127}"/>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NO"/>
          </a:p>
        </p:txBody>
      </p:sp>
      <p:sp>
        <p:nvSpPr>
          <p:cNvPr id="3" name="Vertical Text Placeholder 2">
            <a:extLst>
              <a:ext uri="{FF2B5EF4-FFF2-40B4-BE49-F238E27FC236}">
                <a16:creationId xmlns:a16="http://schemas.microsoft.com/office/drawing/2014/main" id="{322363F7-3C2C-C3EC-F7F0-E029B5E86C71}"/>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Date Placeholder 3">
            <a:extLst>
              <a:ext uri="{FF2B5EF4-FFF2-40B4-BE49-F238E27FC236}">
                <a16:creationId xmlns:a16="http://schemas.microsoft.com/office/drawing/2014/main" id="{F9AE42C3-A2FF-A6FC-17B3-B8C03F6089C0}"/>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5" name="Footer Placeholder 4">
            <a:extLst>
              <a:ext uri="{FF2B5EF4-FFF2-40B4-BE49-F238E27FC236}">
                <a16:creationId xmlns:a16="http://schemas.microsoft.com/office/drawing/2014/main" id="{9CD19870-BF22-384C-9FA8-2873C3A5749C}"/>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6" name="Slide Number Placeholder 5">
            <a:extLst>
              <a:ext uri="{FF2B5EF4-FFF2-40B4-BE49-F238E27FC236}">
                <a16:creationId xmlns:a16="http://schemas.microsoft.com/office/drawing/2014/main" id="{D5C2F89C-88AD-CC8C-7F5A-9DCA654ABE4C}"/>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807516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6D747-58A5-5C67-0967-D82592A424A4}"/>
              </a:ext>
            </a:extLst>
          </p:cNvPr>
          <p:cNvSpPr>
            <a:spLocks noGrp="1"/>
          </p:cNvSpPr>
          <p:nvPr>
            <p:ph type="title"/>
          </p:nvPr>
        </p:nvSpPr>
        <p:spPr/>
        <p:txBody>
          <a:bodyPr/>
          <a:lstStyle/>
          <a:p>
            <a:r>
              <a:rPr lang="en-US"/>
              <a:t>Click to edit Master title style</a:t>
            </a:r>
            <a:endParaRPr lang="en-NO"/>
          </a:p>
        </p:txBody>
      </p:sp>
      <p:sp>
        <p:nvSpPr>
          <p:cNvPr id="3" name="Date Placeholder 2">
            <a:extLst>
              <a:ext uri="{FF2B5EF4-FFF2-40B4-BE49-F238E27FC236}">
                <a16:creationId xmlns:a16="http://schemas.microsoft.com/office/drawing/2014/main" id="{199707A7-77CE-222C-C082-BBF99EA0ADFC}"/>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4" name="Slide Number Placeholder 3">
            <a:extLst>
              <a:ext uri="{FF2B5EF4-FFF2-40B4-BE49-F238E27FC236}">
                <a16:creationId xmlns:a16="http://schemas.microsoft.com/office/drawing/2014/main" id="{93DF5543-D499-906F-EE3C-36BF91A25741}"/>
              </a:ext>
            </a:extLst>
          </p:cNvPr>
          <p:cNvSpPr>
            <a:spLocks noGrp="1"/>
          </p:cNvSpPr>
          <p:nvPr>
            <p:ph type="sldNum" sz="quarter" idx="11"/>
          </p:nvPr>
        </p:nvSpPr>
        <p:spPr/>
        <p:txBody>
          <a:bodyPr/>
          <a:lstStyle/>
          <a:p>
            <a:fld id="{9C4FDCF4-8EA3-514A-8FBE-4A1EAF66A86E}" type="slidenum">
              <a:rPr lang="en-NO" smtClean="0"/>
              <a:pPr/>
              <a:t>‹#›</a:t>
            </a:fld>
            <a:endParaRPr lang="en-NO"/>
          </a:p>
        </p:txBody>
      </p:sp>
    </p:spTree>
    <p:extLst>
      <p:ext uri="{BB962C8B-B14F-4D97-AF65-F5344CB8AC3E}">
        <p14:creationId xmlns:p14="http://schemas.microsoft.com/office/powerpoint/2010/main" val="1758705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7BE8D-A763-9ACB-0D84-66EBB6D785C3}"/>
              </a:ext>
            </a:extLst>
          </p:cNvPr>
          <p:cNvSpPr>
            <a:spLocks noGrp="1"/>
          </p:cNvSpPr>
          <p:nvPr>
            <p:ph type="ctrTitle"/>
          </p:nvPr>
        </p:nvSpPr>
        <p:spPr>
          <a:xfrm>
            <a:off x="1611923" y="1989871"/>
            <a:ext cx="9144000" cy="2387600"/>
          </a:xfrm>
          <a:prstGeom prst="rect">
            <a:avLst/>
          </a:prstGeom>
        </p:spPr>
        <p:txBody>
          <a:bodyPr anchor="b"/>
          <a:lstStyle>
            <a:lvl1pPr algn="ctr">
              <a:defRPr sz="4500">
                <a:solidFill>
                  <a:schemeClr val="tx1"/>
                </a:solidFill>
              </a:defRPr>
            </a:lvl1pPr>
          </a:lstStyle>
          <a:p>
            <a:r>
              <a:rPr lang="en-US"/>
              <a:t>Click to edit Master title style</a:t>
            </a:r>
            <a:endParaRPr lang="en-NO"/>
          </a:p>
        </p:txBody>
      </p:sp>
      <p:sp>
        <p:nvSpPr>
          <p:cNvPr id="3" name="Subtitle 2">
            <a:extLst>
              <a:ext uri="{FF2B5EF4-FFF2-40B4-BE49-F238E27FC236}">
                <a16:creationId xmlns:a16="http://schemas.microsoft.com/office/drawing/2014/main" id="{B9D516D1-E5F1-27F5-7539-89E37D06626D}"/>
              </a:ext>
            </a:extLst>
          </p:cNvPr>
          <p:cNvSpPr>
            <a:spLocks noGrp="1"/>
          </p:cNvSpPr>
          <p:nvPr>
            <p:ph type="subTitle" idx="1"/>
          </p:nvPr>
        </p:nvSpPr>
        <p:spPr>
          <a:xfrm>
            <a:off x="1611923" y="4469546"/>
            <a:ext cx="9144000" cy="1655762"/>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NO"/>
          </a:p>
        </p:txBody>
      </p:sp>
      <p:pic>
        <p:nvPicPr>
          <p:cNvPr id="4" name="Picture 3" descr="A white text on a black background&#10;&#10;Description automatically generated">
            <a:extLst>
              <a:ext uri="{FF2B5EF4-FFF2-40B4-BE49-F238E27FC236}">
                <a16:creationId xmlns:a16="http://schemas.microsoft.com/office/drawing/2014/main" id="{4CA6B3CC-549F-8BCF-8F3C-3B652A866DF2}"/>
              </a:ext>
            </a:extLst>
          </p:cNvPr>
          <p:cNvPicPr>
            <a:picLocks noChangeAspect="1"/>
          </p:cNvPicPr>
          <p:nvPr userDrawn="1"/>
        </p:nvPicPr>
        <p:blipFill>
          <a:blip r:embed="rId2"/>
          <a:stretch>
            <a:fillRect/>
          </a:stretch>
        </p:blipFill>
        <p:spPr>
          <a:xfrm>
            <a:off x="4598924" y="739690"/>
            <a:ext cx="2994152" cy="670586"/>
          </a:xfrm>
          <a:prstGeom prst="rect">
            <a:avLst/>
          </a:prstGeom>
        </p:spPr>
      </p:pic>
    </p:spTree>
    <p:extLst>
      <p:ext uri="{BB962C8B-B14F-4D97-AF65-F5344CB8AC3E}">
        <p14:creationId xmlns:p14="http://schemas.microsoft.com/office/powerpoint/2010/main" val="2580939753"/>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211" userDrawn="1">
          <p15:clr>
            <a:srgbClr val="FBAE40"/>
          </p15:clr>
        </p15:guide>
        <p15:guide id="3" orient="horz" pos="3974" userDrawn="1">
          <p15:clr>
            <a:srgbClr val="FBAE40"/>
          </p15:clr>
        </p15:guide>
        <p15:guide id="4" pos="7469" userDrawn="1">
          <p15:clr>
            <a:srgbClr val="FBAE40"/>
          </p15:clr>
        </p15:guide>
        <p15:guide id="5" pos="3840" userDrawn="1">
          <p15:clr>
            <a:srgbClr val="FBAE40"/>
          </p15:clr>
        </p15:guide>
        <p15:guide id="6" pos="2026" userDrawn="1">
          <p15:clr>
            <a:srgbClr val="FBAE40"/>
          </p15:clr>
        </p15:guide>
        <p15:guide id="7" pos="5655" userDrawn="1">
          <p15:clr>
            <a:srgbClr val="FBAE40"/>
          </p15:clr>
        </p15:guide>
        <p15:guide id="8" orient="horz" pos="1706" userDrawn="1">
          <p15:clr>
            <a:srgbClr val="FBAE40"/>
          </p15:clr>
        </p15:guide>
        <p15:guide id="9" orient="horz" pos="306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6912-2596-6EF8-30BE-DB281B6715AF}"/>
              </a:ext>
            </a:extLst>
          </p:cNvPr>
          <p:cNvSpPr>
            <a:spLocks noGrp="1"/>
          </p:cNvSpPr>
          <p:nvPr>
            <p:ph type="title" hasCustomPrompt="1"/>
          </p:nvPr>
        </p:nvSpPr>
        <p:spPr>
          <a:xfrm>
            <a:off x="367634" y="566177"/>
            <a:ext cx="2848641" cy="1325563"/>
          </a:xfrm>
        </p:spPr>
        <p:txBody>
          <a:bodyPr anchor="t" anchorCtr="0"/>
          <a:lstStyle/>
          <a:p>
            <a:r>
              <a:rPr lang="en-US"/>
              <a:t>Agenda</a:t>
            </a:r>
            <a:br>
              <a:rPr lang="en-US"/>
            </a:br>
            <a:endParaRPr lang="en-NO"/>
          </a:p>
        </p:txBody>
      </p:sp>
      <p:sp>
        <p:nvSpPr>
          <p:cNvPr id="4" name="Slide Number Placeholder 3">
            <a:extLst>
              <a:ext uri="{FF2B5EF4-FFF2-40B4-BE49-F238E27FC236}">
                <a16:creationId xmlns:a16="http://schemas.microsoft.com/office/drawing/2014/main" id="{C061478F-A261-4345-F1AC-579132A63142}"/>
              </a:ext>
            </a:extLst>
          </p:cNvPr>
          <p:cNvSpPr>
            <a:spLocks noGrp="1"/>
          </p:cNvSpPr>
          <p:nvPr>
            <p:ph type="sldNum" sz="quarter" idx="11"/>
          </p:nvPr>
        </p:nvSpPr>
        <p:spPr>
          <a:xfrm>
            <a:off x="9113839" y="6310314"/>
            <a:ext cx="2743200" cy="365125"/>
          </a:xfrm>
        </p:spPr>
        <p:txBody>
          <a:bodyPr/>
          <a:lstStyle/>
          <a:p>
            <a:fld id="{9C4FDCF4-8EA3-514A-8FBE-4A1EAF66A86E}" type="slidenum">
              <a:rPr lang="en-NO" smtClean="0"/>
              <a:pPr/>
              <a:t>‹#›</a:t>
            </a:fld>
            <a:endParaRPr lang="en-NO"/>
          </a:p>
        </p:txBody>
      </p:sp>
      <p:sp>
        <p:nvSpPr>
          <p:cNvPr id="15" name="Title 1">
            <a:extLst>
              <a:ext uri="{FF2B5EF4-FFF2-40B4-BE49-F238E27FC236}">
                <a16:creationId xmlns:a16="http://schemas.microsoft.com/office/drawing/2014/main" id="{18C64FA8-C7CF-DEC1-A380-BA076F998B44}"/>
              </a:ext>
            </a:extLst>
          </p:cNvPr>
          <p:cNvSpPr txBox="1">
            <a:spLocks/>
          </p:cNvSpPr>
          <p:nvPr userDrawn="1"/>
        </p:nvSpPr>
        <p:spPr>
          <a:xfrm>
            <a:off x="3793221" y="1382713"/>
            <a:ext cx="5182504" cy="4171923"/>
          </a:xfrm>
          <a:prstGeom prst="rect">
            <a:avLst/>
          </a:prstGeom>
        </p:spPr>
        <p:txBody>
          <a:bodyPr vert="horz" lIns="68580" tIns="34290" rIns="68580" bIns="34290" rtlCol="0" anchor="t" anchorCtr="0">
            <a:normAutofit/>
          </a:bodyPr>
          <a:lstStyle>
            <a:lvl1pPr algn="l" defTabSz="914400" rtl="0" eaLnBrk="1" latinLnBrk="0" hangingPunct="1">
              <a:lnSpc>
                <a:spcPct val="90000"/>
              </a:lnSpc>
              <a:spcBef>
                <a:spcPct val="0"/>
              </a:spcBef>
              <a:buNone/>
              <a:defRPr sz="44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stStyle>
          <a:p>
            <a:endParaRPr lang="en-NO" sz="2100"/>
          </a:p>
        </p:txBody>
      </p:sp>
      <p:sp>
        <p:nvSpPr>
          <p:cNvPr id="17" name="Content Placeholder 2">
            <a:extLst>
              <a:ext uri="{FF2B5EF4-FFF2-40B4-BE49-F238E27FC236}">
                <a16:creationId xmlns:a16="http://schemas.microsoft.com/office/drawing/2014/main" id="{E9354643-1A30-3321-A53E-9B44F740E833}"/>
              </a:ext>
            </a:extLst>
          </p:cNvPr>
          <p:cNvSpPr>
            <a:spLocks noGrp="1"/>
          </p:cNvSpPr>
          <p:nvPr>
            <p:ph idx="1"/>
          </p:nvPr>
        </p:nvSpPr>
        <p:spPr>
          <a:xfrm>
            <a:off x="3430203" y="564097"/>
            <a:ext cx="7414691" cy="4184295"/>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Tree>
    <p:extLst>
      <p:ext uri="{BB962C8B-B14F-4D97-AF65-F5344CB8AC3E}">
        <p14:creationId xmlns:p14="http://schemas.microsoft.com/office/powerpoint/2010/main" val="2194770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0DB6-B229-EBB2-8EA2-075385B55408}"/>
              </a:ext>
            </a:extLst>
          </p:cNvPr>
          <p:cNvSpPr>
            <a:spLocks noGrp="1"/>
          </p:cNvSpPr>
          <p:nvPr>
            <p:ph type="title"/>
          </p:nvPr>
        </p:nvSpPr>
        <p:spPr>
          <a:xfrm>
            <a:off x="334963" y="575410"/>
            <a:ext cx="10515600" cy="1062323"/>
          </a:xfrm>
          <a:prstGeom prst="rect">
            <a:avLst/>
          </a:prstGeom>
        </p:spPr>
        <p:txBody>
          <a:bodyPr anchor="ctr" anchorCtr="0"/>
          <a:lstStyle/>
          <a:p>
            <a:r>
              <a:rPr lang="en-US"/>
              <a:t>Click to edit Master title style</a:t>
            </a:r>
            <a:endParaRPr lang="en-NO"/>
          </a:p>
        </p:txBody>
      </p:sp>
      <p:sp>
        <p:nvSpPr>
          <p:cNvPr id="3" name="Content Placeholder 2">
            <a:extLst>
              <a:ext uri="{FF2B5EF4-FFF2-40B4-BE49-F238E27FC236}">
                <a16:creationId xmlns:a16="http://schemas.microsoft.com/office/drawing/2014/main" id="{0BD34F66-DCBF-3DA2-05F7-8A6E11A806A3}"/>
              </a:ext>
            </a:extLst>
          </p:cNvPr>
          <p:cNvSpPr>
            <a:spLocks noGrp="1"/>
          </p:cNvSpPr>
          <p:nvPr>
            <p:ph idx="1"/>
          </p:nvPr>
        </p:nvSpPr>
        <p:spPr>
          <a:xfrm>
            <a:off x="334963" y="1797682"/>
            <a:ext cx="10515600" cy="41842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Date Placeholder 3">
            <a:extLst>
              <a:ext uri="{FF2B5EF4-FFF2-40B4-BE49-F238E27FC236}">
                <a16:creationId xmlns:a16="http://schemas.microsoft.com/office/drawing/2014/main" id="{1ECB33F1-6524-DEE0-0985-0CC01AD97633}"/>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5" name="Footer Placeholder 4">
            <a:extLst>
              <a:ext uri="{FF2B5EF4-FFF2-40B4-BE49-F238E27FC236}">
                <a16:creationId xmlns:a16="http://schemas.microsoft.com/office/drawing/2014/main" id="{AE2AD194-6267-4A0E-980D-85E56DFF18E9}"/>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6" name="Slide Number Placeholder 5">
            <a:extLst>
              <a:ext uri="{FF2B5EF4-FFF2-40B4-BE49-F238E27FC236}">
                <a16:creationId xmlns:a16="http://schemas.microsoft.com/office/drawing/2014/main" id="{D0FD5E47-12EA-9330-592C-49C46B30B4FE}"/>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728065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9C2CD-F810-40AC-DDA7-5CE8BF251AF3}"/>
              </a:ext>
            </a:extLst>
          </p:cNvPr>
          <p:cNvSpPr>
            <a:spLocks noGrp="1"/>
          </p:cNvSpPr>
          <p:nvPr>
            <p:ph type="title"/>
          </p:nvPr>
        </p:nvSpPr>
        <p:spPr>
          <a:xfrm>
            <a:off x="334963" y="549277"/>
            <a:ext cx="10515600" cy="1500187"/>
          </a:xfrm>
          <a:prstGeom prst="rect">
            <a:avLst/>
          </a:prstGeom>
        </p:spPr>
        <p:txBody>
          <a:bodyPr anchor="ctr" anchorCtr="0"/>
          <a:lstStyle>
            <a:lvl1pPr>
              <a:defRPr sz="4500"/>
            </a:lvl1pPr>
          </a:lstStyle>
          <a:p>
            <a:r>
              <a:rPr lang="en-US"/>
              <a:t>Click to edit Master title style</a:t>
            </a:r>
            <a:endParaRPr lang="en-NO"/>
          </a:p>
        </p:txBody>
      </p:sp>
      <p:sp>
        <p:nvSpPr>
          <p:cNvPr id="3" name="Text Placeholder 2">
            <a:extLst>
              <a:ext uri="{FF2B5EF4-FFF2-40B4-BE49-F238E27FC236}">
                <a16:creationId xmlns:a16="http://schemas.microsoft.com/office/drawing/2014/main" id="{464D6E38-9549-270C-F8ED-FA9366AFC6AB}"/>
              </a:ext>
            </a:extLst>
          </p:cNvPr>
          <p:cNvSpPr>
            <a:spLocks noGrp="1"/>
          </p:cNvSpPr>
          <p:nvPr>
            <p:ph type="body" idx="1"/>
          </p:nvPr>
        </p:nvSpPr>
        <p:spPr>
          <a:xfrm>
            <a:off x="334963" y="48688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AEC30F63-ECBC-2C34-2621-9758B1C0B753}"/>
              </a:ext>
            </a:extLst>
          </p:cNvPr>
          <p:cNvSpPr>
            <a:spLocks noGrp="1"/>
          </p:cNvSpPr>
          <p:nvPr>
            <p:ph type="sldNum" sz="quarter" idx="11"/>
          </p:nvPr>
        </p:nvSpPr>
        <p:spPr/>
        <p:txBody>
          <a:bodyPr/>
          <a:lstStyle/>
          <a:p>
            <a:fld id="{9C4FDCF4-8EA3-514A-8FBE-4A1EAF66A86E}" type="slidenum">
              <a:rPr lang="en-NO" smtClean="0"/>
              <a:pPr/>
              <a:t>‹#›</a:t>
            </a:fld>
            <a:endParaRPr lang="en-NO"/>
          </a:p>
        </p:txBody>
      </p:sp>
    </p:spTree>
    <p:extLst>
      <p:ext uri="{BB962C8B-B14F-4D97-AF65-F5344CB8AC3E}">
        <p14:creationId xmlns:p14="http://schemas.microsoft.com/office/powerpoint/2010/main" val="18682613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CD12E-BAB8-3C74-4B01-B5E1D56EF705}"/>
              </a:ext>
            </a:extLst>
          </p:cNvPr>
          <p:cNvSpPr>
            <a:spLocks noGrp="1"/>
          </p:cNvSpPr>
          <p:nvPr>
            <p:ph type="title"/>
          </p:nvPr>
        </p:nvSpPr>
        <p:spPr>
          <a:xfrm>
            <a:off x="334963" y="562924"/>
            <a:ext cx="10515600" cy="1103834"/>
          </a:xfrm>
          <a:prstGeom prst="rect">
            <a:avLst/>
          </a:prstGeom>
        </p:spPr>
        <p:txBody>
          <a:bodyPr anchor="ctr" anchorCtr="0"/>
          <a:lstStyle/>
          <a:p>
            <a:r>
              <a:rPr lang="en-US"/>
              <a:t>Click to edit Master title style</a:t>
            </a:r>
            <a:endParaRPr lang="en-NO"/>
          </a:p>
        </p:txBody>
      </p:sp>
      <p:sp>
        <p:nvSpPr>
          <p:cNvPr id="3" name="Content Placeholder 2">
            <a:extLst>
              <a:ext uri="{FF2B5EF4-FFF2-40B4-BE49-F238E27FC236}">
                <a16:creationId xmlns:a16="http://schemas.microsoft.com/office/drawing/2014/main" id="{5425FE30-7770-4C86-AB21-42B4B565FBB0}"/>
              </a:ext>
            </a:extLst>
          </p:cNvPr>
          <p:cNvSpPr>
            <a:spLocks noGrp="1"/>
          </p:cNvSpPr>
          <p:nvPr>
            <p:ph sz="half" idx="1"/>
          </p:nvPr>
        </p:nvSpPr>
        <p:spPr>
          <a:xfrm>
            <a:off x="395241" y="1825625"/>
            <a:ext cx="51816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Content Placeholder 3">
            <a:extLst>
              <a:ext uri="{FF2B5EF4-FFF2-40B4-BE49-F238E27FC236}">
                <a16:creationId xmlns:a16="http://schemas.microsoft.com/office/drawing/2014/main" id="{CABFF40C-BC07-BB0D-A819-FB83861BF2DE}"/>
              </a:ext>
            </a:extLst>
          </p:cNvPr>
          <p:cNvSpPr>
            <a:spLocks noGrp="1"/>
          </p:cNvSpPr>
          <p:nvPr>
            <p:ph sz="half" idx="2"/>
          </p:nvPr>
        </p:nvSpPr>
        <p:spPr>
          <a:xfrm>
            <a:off x="6096000" y="1825625"/>
            <a:ext cx="518160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Date Placeholder 4">
            <a:extLst>
              <a:ext uri="{FF2B5EF4-FFF2-40B4-BE49-F238E27FC236}">
                <a16:creationId xmlns:a16="http://schemas.microsoft.com/office/drawing/2014/main" id="{C4DABEA9-A98A-38E6-C829-37F0470925F5}"/>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4642727A-D92F-EADC-46A2-9EB42C3B9AA2}"/>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0D39A9B0-E541-0865-6AC9-CD7F9CEDD7F6}"/>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1320931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B718D49F-50B9-A7A3-1F73-35BCA4D982D1}"/>
              </a:ext>
            </a:extLst>
          </p:cNvPr>
          <p:cNvSpPr>
            <a:spLocks noGrp="1"/>
          </p:cNvSpPr>
          <p:nvPr>
            <p:ph type="pic" sz="quarter" idx="13"/>
          </p:nvPr>
        </p:nvSpPr>
        <p:spPr>
          <a:xfrm>
            <a:off x="6096001" y="625645"/>
            <a:ext cx="5761039" cy="5683080"/>
          </a:xfrm>
          <a:custGeom>
            <a:avLst/>
            <a:gdLst>
              <a:gd name="connsiteX0" fmla="*/ 277548 w 5761038"/>
              <a:gd name="connsiteY0" fmla="*/ 0 h 5759450"/>
              <a:gd name="connsiteX1" fmla="*/ 5483490 w 5761038"/>
              <a:gd name="connsiteY1" fmla="*/ 0 h 5759450"/>
              <a:gd name="connsiteX2" fmla="*/ 5761038 w 5761038"/>
              <a:gd name="connsiteY2" fmla="*/ 277548 h 5759450"/>
              <a:gd name="connsiteX3" fmla="*/ 5761038 w 5761038"/>
              <a:gd name="connsiteY3" fmla="*/ 5481902 h 5759450"/>
              <a:gd name="connsiteX4" fmla="*/ 5483490 w 5761038"/>
              <a:gd name="connsiteY4" fmla="*/ 5759450 h 5759450"/>
              <a:gd name="connsiteX5" fmla="*/ 277548 w 5761038"/>
              <a:gd name="connsiteY5" fmla="*/ 5759450 h 5759450"/>
              <a:gd name="connsiteX6" fmla="*/ 0 w 5761038"/>
              <a:gd name="connsiteY6" fmla="*/ 5481902 h 5759450"/>
              <a:gd name="connsiteX7" fmla="*/ 0 w 5761038"/>
              <a:gd name="connsiteY7" fmla="*/ 277548 h 5759450"/>
              <a:gd name="connsiteX8" fmla="*/ 277548 w 5761038"/>
              <a:gd name="connsiteY8" fmla="*/ 0 h 57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1038" h="5759450">
                <a:moveTo>
                  <a:pt x="277548" y="0"/>
                </a:moveTo>
                <a:lnTo>
                  <a:pt x="5483490" y="0"/>
                </a:lnTo>
                <a:cubicBezTo>
                  <a:pt x="5636776" y="0"/>
                  <a:pt x="5761038" y="124262"/>
                  <a:pt x="5761038" y="277548"/>
                </a:cubicBezTo>
                <a:lnTo>
                  <a:pt x="5761038" y="5481902"/>
                </a:lnTo>
                <a:cubicBezTo>
                  <a:pt x="5761038" y="5635188"/>
                  <a:pt x="5636776" y="5759450"/>
                  <a:pt x="5483490" y="5759450"/>
                </a:cubicBezTo>
                <a:lnTo>
                  <a:pt x="277548" y="5759450"/>
                </a:lnTo>
                <a:cubicBezTo>
                  <a:pt x="124262" y="5759450"/>
                  <a:pt x="0" y="5635188"/>
                  <a:pt x="0" y="5481902"/>
                </a:cubicBezTo>
                <a:lnTo>
                  <a:pt x="0" y="277548"/>
                </a:lnTo>
                <a:cubicBezTo>
                  <a:pt x="0" y="124262"/>
                  <a:pt x="124262" y="0"/>
                  <a:pt x="277548" y="0"/>
                </a:cubicBezTo>
                <a:close/>
              </a:path>
            </a:pathLst>
          </a:custGeom>
        </p:spPr>
        <p:txBody>
          <a:bodyPr wrap="square">
            <a:noAutofit/>
          </a:bodyPr>
          <a:lstStyle/>
          <a:p>
            <a:endParaRPr lang="en-NO"/>
          </a:p>
        </p:txBody>
      </p:sp>
      <p:sp>
        <p:nvSpPr>
          <p:cNvPr id="2" name="Title 1">
            <a:extLst>
              <a:ext uri="{FF2B5EF4-FFF2-40B4-BE49-F238E27FC236}">
                <a16:creationId xmlns:a16="http://schemas.microsoft.com/office/drawing/2014/main" id="{605CD12E-BAB8-3C74-4B01-B5E1D56EF705}"/>
              </a:ext>
            </a:extLst>
          </p:cNvPr>
          <p:cNvSpPr>
            <a:spLocks noGrp="1"/>
          </p:cNvSpPr>
          <p:nvPr>
            <p:ph type="title"/>
          </p:nvPr>
        </p:nvSpPr>
        <p:spPr>
          <a:xfrm>
            <a:off x="334963" y="625645"/>
            <a:ext cx="5552490" cy="716724"/>
          </a:xfrm>
          <a:prstGeom prst="rect">
            <a:avLst/>
          </a:prstGeom>
        </p:spPr>
        <p:txBody>
          <a:bodyPr anchor="t" anchorCtr="0"/>
          <a:lstStyle/>
          <a:p>
            <a:r>
              <a:rPr lang="en-US"/>
              <a:t>Click to edit Master title style</a:t>
            </a:r>
            <a:endParaRPr lang="en-NO"/>
          </a:p>
        </p:txBody>
      </p:sp>
      <p:sp>
        <p:nvSpPr>
          <p:cNvPr id="3" name="Content Placeholder 2">
            <a:extLst>
              <a:ext uri="{FF2B5EF4-FFF2-40B4-BE49-F238E27FC236}">
                <a16:creationId xmlns:a16="http://schemas.microsoft.com/office/drawing/2014/main" id="{5425FE30-7770-4C86-AB21-42B4B565FBB0}"/>
              </a:ext>
            </a:extLst>
          </p:cNvPr>
          <p:cNvSpPr>
            <a:spLocks noGrp="1"/>
          </p:cNvSpPr>
          <p:nvPr>
            <p:ph sz="half" idx="1"/>
          </p:nvPr>
        </p:nvSpPr>
        <p:spPr>
          <a:xfrm>
            <a:off x="334963" y="149523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Date Placeholder 4">
            <a:extLst>
              <a:ext uri="{FF2B5EF4-FFF2-40B4-BE49-F238E27FC236}">
                <a16:creationId xmlns:a16="http://schemas.microsoft.com/office/drawing/2014/main" id="{C4DABEA9-A98A-38E6-C829-37F0470925F5}"/>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4642727A-D92F-EADC-46A2-9EB42C3B9AA2}"/>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0D39A9B0-E541-0865-6AC9-CD7F9CEDD7F6}"/>
              </a:ext>
            </a:extLst>
          </p:cNvPr>
          <p:cNvSpPr>
            <a:spLocks noGrp="1"/>
          </p:cNvSpPr>
          <p:nvPr>
            <p:ph type="sldNum" sz="quarter" idx="12"/>
          </p:nvPr>
        </p:nvSpPr>
        <p:spPr/>
        <p:txBody>
          <a:bodyPr/>
          <a:lstStyle/>
          <a:p>
            <a:fld id="{9C4FDCF4-8EA3-514A-8FBE-4A1EAF66A86E}" type="slidenum">
              <a:rPr lang="en-NO" smtClean="0"/>
              <a:t>‹#›</a:t>
            </a:fld>
            <a:endParaRPr lang="en-NO"/>
          </a:p>
        </p:txBody>
      </p:sp>
      <p:sp>
        <p:nvSpPr>
          <p:cNvPr id="10" name="Rounded Rectangle 9">
            <a:extLst>
              <a:ext uri="{FF2B5EF4-FFF2-40B4-BE49-F238E27FC236}">
                <a16:creationId xmlns:a16="http://schemas.microsoft.com/office/drawing/2014/main" id="{A0DAB38E-9F5F-2711-5DB5-3FAB7565E9C0}"/>
              </a:ext>
            </a:extLst>
          </p:cNvPr>
          <p:cNvSpPr/>
          <p:nvPr userDrawn="1"/>
        </p:nvSpPr>
        <p:spPr>
          <a:xfrm>
            <a:off x="6096001" y="549275"/>
            <a:ext cx="5761039" cy="5759450"/>
          </a:xfrm>
          <a:prstGeom prst="roundRect">
            <a:avLst>
              <a:gd name="adj" fmla="val 221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sz="1350"/>
          </a:p>
        </p:txBody>
      </p:sp>
    </p:spTree>
    <p:extLst>
      <p:ext uri="{BB962C8B-B14F-4D97-AF65-F5344CB8AC3E}">
        <p14:creationId xmlns:p14="http://schemas.microsoft.com/office/powerpoint/2010/main" val="40503991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CD12E-BAB8-3C74-4B01-B5E1D56EF705}"/>
              </a:ext>
            </a:extLst>
          </p:cNvPr>
          <p:cNvSpPr>
            <a:spLocks noGrp="1"/>
          </p:cNvSpPr>
          <p:nvPr>
            <p:ph type="title"/>
          </p:nvPr>
        </p:nvSpPr>
        <p:spPr>
          <a:xfrm>
            <a:off x="334963" y="625645"/>
            <a:ext cx="5552490" cy="716724"/>
          </a:xfrm>
          <a:prstGeom prst="rect">
            <a:avLst/>
          </a:prstGeom>
        </p:spPr>
        <p:txBody>
          <a:bodyPr anchor="t" anchorCtr="0"/>
          <a:lstStyle/>
          <a:p>
            <a:r>
              <a:rPr lang="en-US"/>
              <a:t>Click to edit Master title style</a:t>
            </a:r>
            <a:endParaRPr lang="en-NO"/>
          </a:p>
        </p:txBody>
      </p:sp>
      <p:sp>
        <p:nvSpPr>
          <p:cNvPr id="3" name="Content Placeholder 2">
            <a:extLst>
              <a:ext uri="{FF2B5EF4-FFF2-40B4-BE49-F238E27FC236}">
                <a16:creationId xmlns:a16="http://schemas.microsoft.com/office/drawing/2014/main" id="{5425FE30-7770-4C86-AB21-42B4B565FBB0}"/>
              </a:ext>
            </a:extLst>
          </p:cNvPr>
          <p:cNvSpPr>
            <a:spLocks noGrp="1"/>
          </p:cNvSpPr>
          <p:nvPr>
            <p:ph sz="half" idx="1"/>
          </p:nvPr>
        </p:nvSpPr>
        <p:spPr>
          <a:xfrm>
            <a:off x="334963" y="149523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Date Placeholder 4">
            <a:extLst>
              <a:ext uri="{FF2B5EF4-FFF2-40B4-BE49-F238E27FC236}">
                <a16:creationId xmlns:a16="http://schemas.microsoft.com/office/drawing/2014/main" id="{C4DABEA9-A98A-38E6-C829-37F0470925F5}"/>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4642727A-D92F-EADC-46A2-9EB42C3B9AA2}"/>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0D39A9B0-E541-0865-6AC9-CD7F9CEDD7F6}"/>
              </a:ext>
            </a:extLst>
          </p:cNvPr>
          <p:cNvSpPr>
            <a:spLocks noGrp="1"/>
          </p:cNvSpPr>
          <p:nvPr>
            <p:ph type="sldNum" sz="quarter" idx="12"/>
          </p:nvPr>
        </p:nvSpPr>
        <p:spPr/>
        <p:txBody>
          <a:bodyPr/>
          <a:lstStyle/>
          <a:p>
            <a:fld id="{9C4FDCF4-8EA3-514A-8FBE-4A1EAF66A86E}" type="slidenum">
              <a:rPr lang="en-NO" smtClean="0"/>
              <a:t>‹#›</a:t>
            </a:fld>
            <a:endParaRPr lang="en-NO"/>
          </a:p>
        </p:txBody>
      </p:sp>
      <p:sp>
        <p:nvSpPr>
          <p:cNvPr id="10" name="Rounded Rectangle 9">
            <a:extLst>
              <a:ext uri="{FF2B5EF4-FFF2-40B4-BE49-F238E27FC236}">
                <a16:creationId xmlns:a16="http://schemas.microsoft.com/office/drawing/2014/main" id="{A0DAB38E-9F5F-2711-5DB5-3FAB7565E9C0}"/>
              </a:ext>
            </a:extLst>
          </p:cNvPr>
          <p:cNvSpPr/>
          <p:nvPr userDrawn="1"/>
        </p:nvSpPr>
        <p:spPr>
          <a:xfrm>
            <a:off x="6096001" y="549275"/>
            <a:ext cx="5761039" cy="5759450"/>
          </a:xfrm>
          <a:prstGeom prst="roundRect">
            <a:avLst>
              <a:gd name="adj" fmla="val 221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sz="1350"/>
          </a:p>
        </p:txBody>
      </p:sp>
      <p:sp>
        <p:nvSpPr>
          <p:cNvPr id="8" name="Picture Placeholder 7">
            <a:extLst>
              <a:ext uri="{FF2B5EF4-FFF2-40B4-BE49-F238E27FC236}">
                <a16:creationId xmlns:a16="http://schemas.microsoft.com/office/drawing/2014/main" id="{AE44C32A-E1C7-DA1A-6479-CD7913E4E41B}"/>
              </a:ext>
            </a:extLst>
          </p:cNvPr>
          <p:cNvSpPr>
            <a:spLocks noGrp="1"/>
          </p:cNvSpPr>
          <p:nvPr>
            <p:ph type="pic" sz="quarter" idx="13"/>
          </p:nvPr>
        </p:nvSpPr>
        <p:spPr>
          <a:xfrm>
            <a:off x="6096000" y="0"/>
            <a:ext cx="6096000" cy="6858000"/>
          </a:xfrm>
        </p:spPr>
        <p:txBody>
          <a:bodyPr/>
          <a:lstStyle/>
          <a:p>
            <a:endParaRPr lang="en-NO"/>
          </a:p>
        </p:txBody>
      </p:sp>
    </p:spTree>
    <p:extLst>
      <p:ext uri="{BB962C8B-B14F-4D97-AF65-F5344CB8AC3E}">
        <p14:creationId xmlns:p14="http://schemas.microsoft.com/office/powerpoint/2010/main" val="2580190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B718D49F-50B9-A7A3-1F73-35BCA4D982D1}"/>
              </a:ext>
            </a:extLst>
          </p:cNvPr>
          <p:cNvSpPr>
            <a:spLocks noGrp="1"/>
          </p:cNvSpPr>
          <p:nvPr>
            <p:ph type="pic" sz="quarter" idx="13"/>
          </p:nvPr>
        </p:nvSpPr>
        <p:spPr>
          <a:xfrm>
            <a:off x="368969" y="3429002"/>
            <a:ext cx="4636169" cy="2848995"/>
          </a:xfrm>
          <a:custGeom>
            <a:avLst/>
            <a:gdLst>
              <a:gd name="connsiteX0" fmla="*/ 277548 w 5761038"/>
              <a:gd name="connsiteY0" fmla="*/ 0 h 5759450"/>
              <a:gd name="connsiteX1" fmla="*/ 5483490 w 5761038"/>
              <a:gd name="connsiteY1" fmla="*/ 0 h 5759450"/>
              <a:gd name="connsiteX2" fmla="*/ 5761038 w 5761038"/>
              <a:gd name="connsiteY2" fmla="*/ 277548 h 5759450"/>
              <a:gd name="connsiteX3" fmla="*/ 5761038 w 5761038"/>
              <a:gd name="connsiteY3" fmla="*/ 5481902 h 5759450"/>
              <a:gd name="connsiteX4" fmla="*/ 5483490 w 5761038"/>
              <a:gd name="connsiteY4" fmla="*/ 5759450 h 5759450"/>
              <a:gd name="connsiteX5" fmla="*/ 277548 w 5761038"/>
              <a:gd name="connsiteY5" fmla="*/ 5759450 h 5759450"/>
              <a:gd name="connsiteX6" fmla="*/ 0 w 5761038"/>
              <a:gd name="connsiteY6" fmla="*/ 5481902 h 5759450"/>
              <a:gd name="connsiteX7" fmla="*/ 0 w 5761038"/>
              <a:gd name="connsiteY7" fmla="*/ 277548 h 5759450"/>
              <a:gd name="connsiteX8" fmla="*/ 277548 w 5761038"/>
              <a:gd name="connsiteY8" fmla="*/ 0 h 57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1038" h="5759450">
                <a:moveTo>
                  <a:pt x="277548" y="0"/>
                </a:moveTo>
                <a:lnTo>
                  <a:pt x="5483490" y="0"/>
                </a:lnTo>
                <a:cubicBezTo>
                  <a:pt x="5636776" y="0"/>
                  <a:pt x="5761038" y="124262"/>
                  <a:pt x="5761038" y="277548"/>
                </a:cubicBezTo>
                <a:lnTo>
                  <a:pt x="5761038" y="5481902"/>
                </a:lnTo>
                <a:cubicBezTo>
                  <a:pt x="5761038" y="5635188"/>
                  <a:pt x="5636776" y="5759450"/>
                  <a:pt x="5483490" y="5759450"/>
                </a:cubicBezTo>
                <a:lnTo>
                  <a:pt x="277548" y="5759450"/>
                </a:lnTo>
                <a:cubicBezTo>
                  <a:pt x="124262" y="5759450"/>
                  <a:pt x="0" y="5635188"/>
                  <a:pt x="0" y="5481902"/>
                </a:cubicBezTo>
                <a:lnTo>
                  <a:pt x="0" y="277548"/>
                </a:lnTo>
                <a:cubicBezTo>
                  <a:pt x="0" y="124262"/>
                  <a:pt x="124262" y="0"/>
                  <a:pt x="277548" y="0"/>
                </a:cubicBezTo>
                <a:close/>
              </a:path>
            </a:pathLst>
          </a:custGeom>
        </p:spPr>
        <p:txBody>
          <a:bodyPr wrap="square">
            <a:noAutofit/>
          </a:bodyPr>
          <a:lstStyle/>
          <a:p>
            <a:endParaRPr lang="en-NO"/>
          </a:p>
        </p:txBody>
      </p:sp>
      <p:sp>
        <p:nvSpPr>
          <p:cNvPr id="2" name="Title 1">
            <a:extLst>
              <a:ext uri="{FF2B5EF4-FFF2-40B4-BE49-F238E27FC236}">
                <a16:creationId xmlns:a16="http://schemas.microsoft.com/office/drawing/2014/main" id="{605CD12E-BAB8-3C74-4B01-B5E1D56EF705}"/>
              </a:ext>
            </a:extLst>
          </p:cNvPr>
          <p:cNvSpPr>
            <a:spLocks noGrp="1"/>
          </p:cNvSpPr>
          <p:nvPr>
            <p:ph type="title"/>
          </p:nvPr>
        </p:nvSpPr>
        <p:spPr>
          <a:xfrm>
            <a:off x="334963" y="580007"/>
            <a:ext cx="9364579" cy="1325563"/>
          </a:xfrm>
          <a:prstGeom prst="rect">
            <a:avLst/>
          </a:prstGeom>
        </p:spPr>
        <p:txBody>
          <a:bodyPr/>
          <a:lstStyle/>
          <a:p>
            <a:r>
              <a:rPr lang="en-US"/>
              <a:t>Click to edit Master title style</a:t>
            </a:r>
            <a:endParaRPr lang="en-NO"/>
          </a:p>
        </p:txBody>
      </p:sp>
      <p:sp>
        <p:nvSpPr>
          <p:cNvPr id="3" name="Content Placeholder 2">
            <a:extLst>
              <a:ext uri="{FF2B5EF4-FFF2-40B4-BE49-F238E27FC236}">
                <a16:creationId xmlns:a16="http://schemas.microsoft.com/office/drawing/2014/main" id="{5425FE30-7770-4C86-AB21-42B4B565FBB0}"/>
              </a:ext>
            </a:extLst>
          </p:cNvPr>
          <p:cNvSpPr>
            <a:spLocks noGrp="1"/>
          </p:cNvSpPr>
          <p:nvPr>
            <p:ph sz="half" idx="1"/>
          </p:nvPr>
        </p:nvSpPr>
        <p:spPr>
          <a:xfrm>
            <a:off x="368968" y="2167057"/>
            <a:ext cx="10363200" cy="12348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7" name="Slide Number Placeholder 6">
            <a:extLst>
              <a:ext uri="{FF2B5EF4-FFF2-40B4-BE49-F238E27FC236}">
                <a16:creationId xmlns:a16="http://schemas.microsoft.com/office/drawing/2014/main" id="{0D39A9B0-E541-0865-6AC9-CD7F9CEDD7F6}"/>
              </a:ext>
            </a:extLst>
          </p:cNvPr>
          <p:cNvSpPr>
            <a:spLocks noGrp="1"/>
          </p:cNvSpPr>
          <p:nvPr>
            <p:ph type="sldNum" sz="quarter" idx="12"/>
          </p:nvPr>
        </p:nvSpPr>
        <p:spPr/>
        <p:txBody>
          <a:bodyPr/>
          <a:lstStyle/>
          <a:p>
            <a:fld id="{9C4FDCF4-8EA3-514A-8FBE-4A1EAF66A86E}" type="slidenum">
              <a:rPr lang="en-NO" smtClean="0"/>
              <a:t>‹#›</a:t>
            </a:fld>
            <a:endParaRPr lang="en-NO"/>
          </a:p>
        </p:txBody>
      </p:sp>
      <p:sp>
        <p:nvSpPr>
          <p:cNvPr id="10" name="Rounded Rectangle 9">
            <a:extLst>
              <a:ext uri="{FF2B5EF4-FFF2-40B4-BE49-F238E27FC236}">
                <a16:creationId xmlns:a16="http://schemas.microsoft.com/office/drawing/2014/main" id="{A0DAB38E-9F5F-2711-5DB5-3FAB7565E9C0}"/>
              </a:ext>
            </a:extLst>
          </p:cNvPr>
          <p:cNvSpPr/>
          <p:nvPr userDrawn="1"/>
        </p:nvSpPr>
        <p:spPr>
          <a:xfrm>
            <a:off x="6096001" y="549275"/>
            <a:ext cx="5761039" cy="5759450"/>
          </a:xfrm>
          <a:prstGeom prst="roundRect">
            <a:avLst>
              <a:gd name="adj" fmla="val 221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sz="1350"/>
          </a:p>
        </p:txBody>
      </p:sp>
      <p:sp>
        <p:nvSpPr>
          <p:cNvPr id="4" name="Picture Placeholder 23">
            <a:extLst>
              <a:ext uri="{FF2B5EF4-FFF2-40B4-BE49-F238E27FC236}">
                <a16:creationId xmlns:a16="http://schemas.microsoft.com/office/drawing/2014/main" id="{F410FF2F-98AD-AEFF-F80F-FB10F796021D}"/>
              </a:ext>
            </a:extLst>
          </p:cNvPr>
          <p:cNvSpPr>
            <a:spLocks noGrp="1"/>
          </p:cNvSpPr>
          <p:nvPr>
            <p:ph type="pic" sz="quarter" idx="14"/>
          </p:nvPr>
        </p:nvSpPr>
        <p:spPr>
          <a:xfrm>
            <a:off x="6096001" y="3445044"/>
            <a:ext cx="4636169" cy="2848995"/>
          </a:xfrm>
          <a:custGeom>
            <a:avLst/>
            <a:gdLst>
              <a:gd name="connsiteX0" fmla="*/ 277548 w 5761038"/>
              <a:gd name="connsiteY0" fmla="*/ 0 h 5759450"/>
              <a:gd name="connsiteX1" fmla="*/ 5483490 w 5761038"/>
              <a:gd name="connsiteY1" fmla="*/ 0 h 5759450"/>
              <a:gd name="connsiteX2" fmla="*/ 5761038 w 5761038"/>
              <a:gd name="connsiteY2" fmla="*/ 277548 h 5759450"/>
              <a:gd name="connsiteX3" fmla="*/ 5761038 w 5761038"/>
              <a:gd name="connsiteY3" fmla="*/ 5481902 h 5759450"/>
              <a:gd name="connsiteX4" fmla="*/ 5483490 w 5761038"/>
              <a:gd name="connsiteY4" fmla="*/ 5759450 h 5759450"/>
              <a:gd name="connsiteX5" fmla="*/ 277548 w 5761038"/>
              <a:gd name="connsiteY5" fmla="*/ 5759450 h 5759450"/>
              <a:gd name="connsiteX6" fmla="*/ 0 w 5761038"/>
              <a:gd name="connsiteY6" fmla="*/ 5481902 h 5759450"/>
              <a:gd name="connsiteX7" fmla="*/ 0 w 5761038"/>
              <a:gd name="connsiteY7" fmla="*/ 277548 h 5759450"/>
              <a:gd name="connsiteX8" fmla="*/ 277548 w 5761038"/>
              <a:gd name="connsiteY8" fmla="*/ 0 h 575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1038" h="5759450">
                <a:moveTo>
                  <a:pt x="277548" y="0"/>
                </a:moveTo>
                <a:lnTo>
                  <a:pt x="5483490" y="0"/>
                </a:lnTo>
                <a:cubicBezTo>
                  <a:pt x="5636776" y="0"/>
                  <a:pt x="5761038" y="124262"/>
                  <a:pt x="5761038" y="277548"/>
                </a:cubicBezTo>
                <a:lnTo>
                  <a:pt x="5761038" y="5481902"/>
                </a:lnTo>
                <a:cubicBezTo>
                  <a:pt x="5761038" y="5635188"/>
                  <a:pt x="5636776" y="5759450"/>
                  <a:pt x="5483490" y="5759450"/>
                </a:cubicBezTo>
                <a:lnTo>
                  <a:pt x="277548" y="5759450"/>
                </a:lnTo>
                <a:cubicBezTo>
                  <a:pt x="124262" y="5759450"/>
                  <a:pt x="0" y="5635188"/>
                  <a:pt x="0" y="5481902"/>
                </a:cubicBezTo>
                <a:lnTo>
                  <a:pt x="0" y="277548"/>
                </a:lnTo>
                <a:cubicBezTo>
                  <a:pt x="0" y="124262"/>
                  <a:pt x="124262" y="0"/>
                  <a:pt x="277548" y="0"/>
                </a:cubicBezTo>
                <a:close/>
              </a:path>
            </a:pathLst>
          </a:custGeom>
        </p:spPr>
        <p:txBody>
          <a:bodyPr wrap="square">
            <a:noAutofit/>
          </a:bodyPr>
          <a:lstStyle/>
          <a:p>
            <a:endParaRPr lang="en-NO"/>
          </a:p>
        </p:txBody>
      </p:sp>
    </p:spTree>
    <p:extLst>
      <p:ext uri="{BB962C8B-B14F-4D97-AF65-F5344CB8AC3E}">
        <p14:creationId xmlns:p14="http://schemas.microsoft.com/office/powerpoint/2010/main" val="2583346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51C3-F61F-9217-289A-462B7FA2D1FD}"/>
              </a:ext>
            </a:extLst>
          </p:cNvPr>
          <p:cNvSpPr>
            <a:spLocks noGrp="1"/>
          </p:cNvSpPr>
          <p:nvPr>
            <p:ph type="title"/>
          </p:nvPr>
        </p:nvSpPr>
        <p:spPr>
          <a:xfrm>
            <a:off x="839788" y="365127"/>
            <a:ext cx="10515600" cy="1325563"/>
          </a:xfrm>
          <a:prstGeom prst="rect">
            <a:avLst/>
          </a:prstGeom>
        </p:spPr>
        <p:txBody>
          <a:bodyPr/>
          <a:lstStyle/>
          <a:p>
            <a:r>
              <a:rPr lang="en-US"/>
              <a:t>Click to edit Master title style</a:t>
            </a:r>
            <a:endParaRPr lang="en-NO"/>
          </a:p>
        </p:txBody>
      </p:sp>
      <p:sp>
        <p:nvSpPr>
          <p:cNvPr id="3" name="Text Placeholder 2">
            <a:extLst>
              <a:ext uri="{FF2B5EF4-FFF2-40B4-BE49-F238E27FC236}">
                <a16:creationId xmlns:a16="http://schemas.microsoft.com/office/drawing/2014/main" id="{29AAA67B-91B8-323C-FEC1-FFDE5BA6E2F9}"/>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9FA9835-09CB-3BD7-8C56-162C2A6472B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5" name="Text Placeholder 4">
            <a:extLst>
              <a:ext uri="{FF2B5EF4-FFF2-40B4-BE49-F238E27FC236}">
                <a16:creationId xmlns:a16="http://schemas.microsoft.com/office/drawing/2014/main" id="{54CD5535-9882-D44B-842C-6A8AC1873C04}"/>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D3EF7D0-A58C-BCE3-5D9B-A056F82795FD}"/>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7" name="Date Placeholder 6">
            <a:extLst>
              <a:ext uri="{FF2B5EF4-FFF2-40B4-BE49-F238E27FC236}">
                <a16:creationId xmlns:a16="http://schemas.microsoft.com/office/drawing/2014/main" id="{DD1ED7EE-F871-5D91-C65D-3FFF384D5703}"/>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8" name="Footer Placeholder 7">
            <a:extLst>
              <a:ext uri="{FF2B5EF4-FFF2-40B4-BE49-F238E27FC236}">
                <a16:creationId xmlns:a16="http://schemas.microsoft.com/office/drawing/2014/main" id="{216CFD52-06A0-D6B6-13C3-842730D987AB}"/>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9" name="Slide Number Placeholder 8">
            <a:extLst>
              <a:ext uri="{FF2B5EF4-FFF2-40B4-BE49-F238E27FC236}">
                <a16:creationId xmlns:a16="http://schemas.microsoft.com/office/drawing/2014/main" id="{CBC92BDF-F09F-DF3A-B8B9-AA09C0A3AA6D}"/>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34401685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160E5-CA20-AA5E-D93A-7C346630E8F6}"/>
              </a:ext>
            </a:extLst>
          </p:cNvPr>
          <p:cNvSpPr>
            <a:spLocks noGrp="1"/>
          </p:cNvSpPr>
          <p:nvPr>
            <p:ph type="title"/>
          </p:nvPr>
        </p:nvSpPr>
        <p:spPr>
          <a:xfrm>
            <a:off x="340651" y="549277"/>
            <a:ext cx="10515600" cy="1325563"/>
          </a:xfrm>
          <a:prstGeom prst="rect">
            <a:avLst/>
          </a:prstGeom>
        </p:spPr>
        <p:txBody>
          <a:bodyPr/>
          <a:lstStyle/>
          <a:p>
            <a:r>
              <a:rPr lang="en-US"/>
              <a:t>Click to edit Master title style</a:t>
            </a:r>
            <a:endParaRPr lang="en-NO"/>
          </a:p>
        </p:txBody>
      </p:sp>
      <p:sp>
        <p:nvSpPr>
          <p:cNvPr id="3" name="Date Placeholder 2">
            <a:extLst>
              <a:ext uri="{FF2B5EF4-FFF2-40B4-BE49-F238E27FC236}">
                <a16:creationId xmlns:a16="http://schemas.microsoft.com/office/drawing/2014/main" id="{F9DE19BB-0A86-BD7B-13FD-7C827D2914C9}"/>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4" name="Footer Placeholder 3">
            <a:extLst>
              <a:ext uri="{FF2B5EF4-FFF2-40B4-BE49-F238E27FC236}">
                <a16:creationId xmlns:a16="http://schemas.microsoft.com/office/drawing/2014/main" id="{4D45478F-BD92-D577-D3ED-359264D07929}"/>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5" name="Slide Number Placeholder 4">
            <a:extLst>
              <a:ext uri="{FF2B5EF4-FFF2-40B4-BE49-F238E27FC236}">
                <a16:creationId xmlns:a16="http://schemas.microsoft.com/office/drawing/2014/main" id="{A65C1B91-62B5-2A18-443E-A0B0CEF54AA1}"/>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7559220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CFE543-07D1-0A36-656C-776B0AE90270}"/>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3" name="Footer Placeholder 2">
            <a:extLst>
              <a:ext uri="{FF2B5EF4-FFF2-40B4-BE49-F238E27FC236}">
                <a16:creationId xmlns:a16="http://schemas.microsoft.com/office/drawing/2014/main" id="{4FB434E0-EE33-481F-4660-439C68F047AC}"/>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4" name="Slide Number Placeholder 3">
            <a:extLst>
              <a:ext uri="{FF2B5EF4-FFF2-40B4-BE49-F238E27FC236}">
                <a16:creationId xmlns:a16="http://schemas.microsoft.com/office/drawing/2014/main" id="{ED2ED2FE-E938-8AA9-8FFE-3AB35F1951EC}"/>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1522858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22F2-E97F-9B2E-FDD5-F72F8D31E6DC}"/>
              </a:ext>
            </a:extLst>
          </p:cNvPr>
          <p:cNvSpPr>
            <a:spLocks noGrp="1"/>
          </p:cNvSpPr>
          <p:nvPr>
            <p:ph type="title"/>
          </p:nvPr>
        </p:nvSpPr>
        <p:spPr>
          <a:xfrm>
            <a:off x="407016" y="549275"/>
            <a:ext cx="3932237" cy="1600200"/>
          </a:xfrm>
          <a:prstGeom prst="rect">
            <a:avLst/>
          </a:prstGeom>
        </p:spPr>
        <p:txBody>
          <a:bodyPr anchor="b"/>
          <a:lstStyle>
            <a:lvl1pPr>
              <a:defRPr sz="2400"/>
            </a:lvl1pPr>
          </a:lstStyle>
          <a:p>
            <a:r>
              <a:rPr lang="en-US"/>
              <a:t>Click to edit Master title style</a:t>
            </a:r>
            <a:endParaRPr lang="en-NO"/>
          </a:p>
        </p:txBody>
      </p:sp>
      <p:sp>
        <p:nvSpPr>
          <p:cNvPr id="3" name="Content Placeholder 2">
            <a:extLst>
              <a:ext uri="{FF2B5EF4-FFF2-40B4-BE49-F238E27FC236}">
                <a16:creationId xmlns:a16="http://schemas.microsoft.com/office/drawing/2014/main" id="{3B236FE3-0C4D-9B9B-7CFD-054310AD6FF6}"/>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Text Placeholder 3">
            <a:extLst>
              <a:ext uri="{FF2B5EF4-FFF2-40B4-BE49-F238E27FC236}">
                <a16:creationId xmlns:a16="http://schemas.microsoft.com/office/drawing/2014/main" id="{EAA0C3A1-1FB1-AC26-961F-67DA8B479581}"/>
              </a:ext>
            </a:extLst>
          </p:cNvPr>
          <p:cNvSpPr>
            <a:spLocks noGrp="1"/>
          </p:cNvSpPr>
          <p:nvPr>
            <p:ph type="body" sz="half" idx="2"/>
          </p:nvPr>
        </p:nvSpPr>
        <p:spPr>
          <a:xfrm>
            <a:off x="407016" y="2297112"/>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E8E3F98-A2CF-227F-FEEB-CEF641C33084}"/>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1E4EEDFD-8674-5886-D5C5-590673A33104}"/>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AC838C77-FF7A-8F10-C526-B5D64E398E9D}"/>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2474812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94F4A-8823-9F2A-E86D-F935500691D3}"/>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endParaRPr lang="en-NO"/>
          </a:p>
        </p:txBody>
      </p:sp>
      <p:sp>
        <p:nvSpPr>
          <p:cNvPr id="3" name="Picture Placeholder 2">
            <a:extLst>
              <a:ext uri="{FF2B5EF4-FFF2-40B4-BE49-F238E27FC236}">
                <a16:creationId xmlns:a16="http://schemas.microsoft.com/office/drawing/2014/main" id="{1528B38C-9356-D00C-5997-9AE9D3BD4B02}"/>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NO"/>
          </a:p>
        </p:txBody>
      </p:sp>
      <p:sp>
        <p:nvSpPr>
          <p:cNvPr id="4" name="Text Placeholder 3">
            <a:extLst>
              <a:ext uri="{FF2B5EF4-FFF2-40B4-BE49-F238E27FC236}">
                <a16:creationId xmlns:a16="http://schemas.microsoft.com/office/drawing/2014/main" id="{B6FC3FCD-CEBE-4473-5D15-3AF28E280E4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7734502-D5F4-C7E8-1DC8-982376141E9B}"/>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6" name="Footer Placeholder 5">
            <a:extLst>
              <a:ext uri="{FF2B5EF4-FFF2-40B4-BE49-F238E27FC236}">
                <a16:creationId xmlns:a16="http://schemas.microsoft.com/office/drawing/2014/main" id="{6E3058AF-7F97-DF31-31FA-74D68BC05046}"/>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7" name="Slide Number Placeholder 6">
            <a:extLst>
              <a:ext uri="{FF2B5EF4-FFF2-40B4-BE49-F238E27FC236}">
                <a16:creationId xmlns:a16="http://schemas.microsoft.com/office/drawing/2014/main" id="{AEFDBBE3-2B77-2EBC-6BD5-D974243D897E}"/>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41557366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9FB6C-552A-6AFE-C1D6-68C1756258BB}"/>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NO"/>
          </a:p>
        </p:txBody>
      </p:sp>
      <p:sp>
        <p:nvSpPr>
          <p:cNvPr id="3" name="Vertical Text Placeholder 2">
            <a:extLst>
              <a:ext uri="{FF2B5EF4-FFF2-40B4-BE49-F238E27FC236}">
                <a16:creationId xmlns:a16="http://schemas.microsoft.com/office/drawing/2014/main" id="{73367EAA-D6D8-9B79-F8F3-72FC27C263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Date Placeholder 3">
            <a:extLst>
              <a:ext uri="{FF2B5EF4-FFF2-40B4-BE49-F238E27FC236}">
                <a16:creationId xmlns:a16="http://schemas.microsoft.com/office/drawing/2014/main" id="{C0490410-330B-C9A9-70E4-6363108DFCEA}"/>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5" name="Footer Placeholder 4">
            <a:extLst>
              <a:ext uri="{FF2B5EF4-FFF2-40B4-BE49-F238E27FC236}">
                <a16:creationId xmlns:a16="http://schemas.microsoft.com/office/drawing/2014/main" id="{F67796C3-2762-ECFC-8AD3-C4F03343E051}"/>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6" name="Slide Number Placeholder 5">
            <a:extLst>
              <a:ext uri="{FF2B5EF4-FFF2-40B4-BE49-F238E27FC236}">
                <a16:creationId xmlns:a16="http://schemas.microsoft.com/office/drawing/2014/main" id="{3C6990AD-5A35-5A94-8EB3-F32A143B29C4}"/>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39366307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D7677C-D8F1-FDAB-6C4B-CC7B16A2F127}"/>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en-NO"/>
          </a:p>
        </p:txBody>
      </p:sp>
      <p:sp>
        <p:nvSpPr>
          <p:cNvPr id="3" name="Vertical Text Placeholder 2">
            <a:extLst>
              <a:ext uri="{FF2B5EF4-FFF2-40B4-BE49-F238E27FC236}">
                <a16:creationId xmlns:a16="http://schemas.microsoft.com/office/drawing/2014/main" id="{322363F7-3C2C-C3EC-F7F0-E029B5E86C71}"/>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4" name="Date Placeholder 3">
            <a:extLst>
              <a:ext uri="{FF2B5EF4-FFF2-40B4-BE49-F238E27FC236}">
                <a16:creationId xmlns:a16="http://schemas.microsoft.com/office/drawing/2014/main" id="{F9AE42C3-A2FF-A6FC-17B3-B8C03F6089C0}"/>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5" name="Footer Placeholder 4">
            <a:extLst>
              <a:ext uri="{FF2B5EF4-FFF2-40B4-BE49-F238E27FC236}">
                <a16:creationId xmlns:a16="http://schemas.microsoft.com/office/drawing/2014/main" id="{9CD19870-BF22-384C-9FA8-2873C3A5749C}"/>
              </a:ext>
            </a:extLst>
          </p:cNvPr>
          <p:cNvSpPr>
            <a:spLocks noGrp="1"/>
          </p:cNvSpPr>
          <p:nvPr>
            <p:ph type="ftr" sz="quarter" idx="11"/>
          </p:nvPr>
        </p:nvSpPr>
        <p:spPr>
          <a:xfrm>
            <a:off x="4038600" y="6356352"/>
            <a:ext cx="4114800" cy="365125"/>
          </a:xfrm>
          <a:prstGeom prst="rect">
            <a:avLst/>
          </a:prstGeom>
        </p:spPr>
        <p:txBody>
          <a:bodyPr/>
          <a:lstStyle/>
          <a:p>
            <a:endParaRPr lang="en-NO"/>
          </a:p>
        </p:txBody>
      </p:sp>
      <p:sp>
        <p:nvSpPr>
          <p:cNvPr id="6" name="Slide Number Placeholder 5">
            <a:extLst>
              <a:ext uri="{FF2B5EF4-FFF2-40B4-BE49-F238E27FC236}">
                <a16:creationId xmlns:a16="http://schemas.microsoft.com/office/drawing/2014/main" id="{D5C2F89C-88AD-CC8C-7F5A-9DCA654ABE4C}"/>
              </a:ext>
            </a:extLst>
          </p:cNvPr>
          <p:cNvSpPr>
            <a:spLocks noGrp="1"/>
          </p:cNvSpPr>
          <p:nvPr>
            <p:ph type="sldNum" sz="quarter" idx="12"/>
          </p:nvPr>
        </p:nvSpPr>
        <p:spPr/>
        <p:txBody>
          <a:bodyPr/>
          <a:lstStyle/>
          <a:p>
            <a:fld id="{9C4FDCF4-8EA3-514A-8FBE-4A1EAF66A86E}" type="slidenum">
              <a:rPr lang="en-NO" smtClean="0"/>
              <a:t>‹#›</a:t>
            </a:fld>
            <a:endParaRPr lang="en-NO"/>
          </a:p>
        </p:txBody>
      </p:sp>
    </p:spTree>
    <p:extLst>
      <p:ext uri="{BB962C8B-B14F-4D97-AF65-F5344CB8AC3E}">
        <p14:creationId xmlns:p14="http://schemas.microsoft.com/office/powerpoint/2010/main" val="3483215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6D747-58A5-5C67-0967-D82592A424A4}"/>
              </a:ext>
            </a:extLst>
          </p:cNvPr>
          <p:cNvSpPr>
            <a:spLocks noGrp="1"/>
          </p:cNvSpPr>
          <p:nvPr>
            <p:ph type="title"/>
          </p:nvPr>
        </p:nvSpPr>
        <p:spPr/>
        <p:txBody>
          <a:bodyPr/>
          <a:lstStyle/>
          <a:p>
            <a:r>
              <a:rPr lang="en-US"/>
              <a:t>Click to edit Master title style</a:t>
            </a:r>
            <a:endParaRPr lang="en-NO"/>
          </a:p>
        </p:txBody>
      </p:sp>
      <p:sp>
        <p:nvSpPr>
          <p:cNvPr id="3" name="Date Placeholder 2">
            <a:extLst>
              <a:ext uri="{FF2B5EF4-FFF2-40B4-BE49-F238E27FC236}">
                <a16:creationId xmlns:a16="http://schemas.microsoft.com/office/drawing/2014/main" id="{199707A7-77CE-222C-C082-BBF99EA0ADFC}"/>
              </a:ext>
            </a:extLst>
          </p:cNvPr>
          <p:cNvSpPr>
            <a:spLocks noGrp="1"/>
          </p:cNvSpPr>
          <p:nvPr>
            <p:ph type="dt" sz="half" idx="10"/>
          </p:nvPr>
        </p:nvSpPr>
        <p:spPr>
          <a:xfrm>
            <a:off x="838200" y="6356352"/>
            <a:ext cx="2743200" cy="365125"/>
          </a:xfrm>
          <a:prstGeom prst="rect">
            <a:avLst/>
          </a:prstGeom>
        </p:spPr>
        <p:txBody>
          <a:bodyPr/>
          <a:lstStyle/>
          <a:p>
            <a:endParaRPr lang="en-NO"/>
          </a:p>
        </p:txBody>
      </p:sp>
      <p:sp>
        <p:nvSpPr>
          <p:cNvPr id="4" name="Slide Number Placeholder 3">
            <a:extLst>
              <a:ext uri="{FF2B5EF4-FFF2-40B4-BE49-F238E27FC236}">
                <a16:creationId xmlns:a16="http://schemas.microsoft.com/office/drawing/2014/main" id="{93DF5543-D499-906F-EE3C-36BF91A25741}"/>
              </a:ext>
            </a:extLst>
          </p:cNvPr>
          <p:cNvSpPr>
            <a:spLocks noGrp="1"/>
          </p:cNvSpPr>
          <p:nvPr>
            <p:ph type="sldNum" sz="quarter" idx="11"/>
          </p:nvPr>
        </p:nvSpPr>
        <p:spPr/>
        <p:txBody>
          <a:bodyPr/>
          <a:lstStyle/>
          <a:p>
            <a:fld id="{9C4FDCF4-8EA3-514A-8FBE-4A1EAF66A86E}" type="slidenum">
              <a:rPr lang="en-NO" smtClean="0"/>
              <a:pPr/>
              <a:t>‹#›</a:t>
            </a:fld>
            <a:endParaRPr lang="en-NO"/>
          </a:p>
        </p:txBody>
      </p:sp>
    </p:spTree>
    <p:extLst>
      <p:ext uri="{BB962C8B-B14F-4D97-AF65-F5344CB8AC3E}">
        <p14:creationId xmlns:p14="http://schemas.microsoft.com/office/powerpoint/2010/main" val="2222027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image" Target="../media/image2.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alpha val="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E9D09E-1F82-FA72-0748-505806E0FAAE}"/>
              </a:ext>
            </a:extLst>
          </p:cNvPr>
          <p:cNvSpPr>
            <a:spLocks noGrp="1"/>
          </p:cNvSpPr>
          <p:nvPr>
            <p:ph type="body" idx="1"/>
          </p:nvPr>
        </p:nvSpPr>
        <p:spPr>
          <a:xfrm>
            <a:off x="334963" y="1984495"/>
            <a:ext cx="10515600" cy="41842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6" name="Slide Number Placeholder 5">
            <a:extLst>
              <a:ext uri="{FF2B5EF4-FFF2-40B4-BE49-F238E27FC236}">
                <a16:creationId xmlns:a16="http://schemas.microsoft.com/office/drawing/2014/main" id="{5105C573-43FE-E4ED-C707-74F3B65745A0}"/>
              </a:ext>
            </a:extLst>
          </p:cNvPr>
          <p:cNvSpPr>
            <a:spLocks noGrp="1"/>
          </p:cNvSpPr>
          <p:nvPr>
            <p:ph type="sldNum" sz="quarter" idx="4"/>
          </p:nvPr>
        </p:nvSpPr>
        <p:spPr>
          <a:xfrm>
            <a:off x="9113839" y="6335833"/>
            <a:ext cx="2743200" cy="365125"/>
          </a:xfrm>
          <a:prstGeom prst="rect">
            <a:avLst/>
          </a:prstGeom>
        </p:spPr>
        <p:txBody>
          <a:bodyPr vert="horz" lIns="91440" tIns="45720" rIns="91440" bIns="45720" rtlCol="0" anchor="ctr"/>
          <a:lstStyle>
            <a:lvl1pPr algn="r">
              <a:defRPr sz="900" b="0"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9C4FDCF4-8EA3-514A-8FBE-4A1EAF66A86E}" type="slidenum">
              <a:rPr lang="en-NO" smtClean="0"/>
              <a:pPr/>
              <a:t>‹#›</a:t>
            </a:fld>
            <a:endParaRPr lang="en-NO"/>
          </a:p>
        </p:txBody>
      </p:sp>
      <p:sp>
        <p:nvSpPr>
          <p:cNvPr id="8" name="Title Placeholder 7">
            <a:extLst>
              <a:ext uri="{FF2B5EF4-FFF2-40B4-BE49-F238E27FC236}">
                <a16:creationId xmlns:a16="http://schemas.microsoft.com/office/drawing/2014/main" id="{368BA5B3-A57D-D285-7B47-FAF7D668C307}"/>
              </a:ext>
            </a:extLst>
          </p:cNvPr>
          <p:cNvSpPr>
            <a:spLocks noGrp="1"/>
          </p:cNvSpPr>
          <p:nvPr>
            <p:ph type="title"/>
          </p:nvPr>
        </p:nvSpPr>
        <p:spPr>
          <a:xfrm>
            <a:off x="334963" y="580763"/>
            <a:ext cx="10515600" cy="1325563"/>
          </a:xfrm>
          <a:prstGeom prst="rect">
            <a:avLst/>
          </a:prstGeom>
        </p:spPr>
        <p:txBody>
          <a:bodyPr vert="horz" lIns="91440" tIns="45720" rIns="91440" bIns="45720" rtlCol="0" anchor="ctr">
            <a:normAutofit/>
          </a:bodyPr>
          <a:lstStyle/>
          <a:p>
            <a:r>
              <a:rPr lang="en-US"/>
              <a:t>Click to edit Master title style</a:t>
            </a:r>
            <a:endParaRPr lang="en-NO"/>
          </a:p>
        </p:txBody>
      </p:sp>
      <p:pic>
        <p:nvPicPr>
          <p:cNvPr id="11" name="Picture 10" descr="A black and white logo&#10;&#10;Description automatically generated">
            <a:extLst>
              <a:ext uri="{FF2B5EF4-FFF2-40B4-BE49-F238E27FC236}">
                <a16:creationId xmlns:a16="http://schemas.microsoft.com/office/drawing/2014/main" id="{A757D329-DE9D-43D5-984D-725A32F693E0}"/>
              </a:ext>
            </a:extLst>
          </p:cNvPr>
          <p:cNvPicPr>
            <a:picLocks noChangeAspect="1"/>
          </p:cNvPicPr>
          <p:nvPr userDrawn="1"/>
        </p:nvPicPr>
        <p:blipFill>
          <a:blip r:embed="rId20"/>
          <a:stretch>
            <a:fillRect/>
          </a:stretch>
        </p:blipFill>
        <p:spPr>
          <a:xfrm>
            <a:off x="334961" y="6414489"/>
            <a:ext cx="837014" cy="187761"/>
          </a:xfrm>
          <a:prstGeom prst="rect">
            <a:avLst/>
          </a:prstGeom>
        </p:spPr>
      </p:pic>
      <p:sp>
        <p:nvSpPr>
          <p:cNvPr id="4" name="TekstSylinder 3">
            <a:extLst>
              <a:ext uri="{FF2B5EF4-FFF2-40B4-BE49-F238E27FC236}">
                <a16:creationId xmlns:a16="http://schemas.microsoft.com/office/drawing/2014/main" id="{DB853871-313F-73E0-1204-0F1050A4F554}"/>
              </a:ext>
            </a:extLst>
          </p:cNvPr>
          <p:cNvSpPr txBox="1"/>
          <p:nvPr userDrawn="1">
            <p:extLst>
              <p:ext uri="{1162E1C5-73C7-4A58-AE30-91384D911F3F}">
                <p184:classification xmlns:p184="http://schemas.microsoft.com/office/powerpoint/2018/4/main" val="hdr"/>
              </p:ext>
            </p:extLst>
          </p:nvPr>
        </p:nvSpPr>
        <p:spPr>
          <a:xfrm>
            <a:off x="5922963" y="63500"/>
            <a:ext cx="371475" cy="152400"/>
          </a:xfrm>
          <a:prstGeom prst="rect">
            <a:avLst/>
          </a:prstGeom>
        </p:spPr>
        <p:txBody>
          <a:bodyPr horzOverflow="overflow" lIns="0" tIns="0" rIns="0" bIns="0">
            <a:spAutoFit/>
          </a:bodyPr>
          <a:lstStyle/>
          <a:p>
            <a:pPr algn="l"/>
            <a:r>
              <a:rPr lang="nb-NO" sz="1000">
                <a:solidFill>
                  <a:srgbClr val="000000">
                    <a:alpha val="50000"/>
                  </a:srgbClr>
                </a:solidFill>
                <a:latin typeface="Aptos" panose="020B0004020202020204" pitchFamily="34" charset="0"/>
              </a:rPr>
              <a:t>Public</a:t>
            </a:r>
          </a:p>
        </p:txBody>
      </p:sp>
    </p:spTree>
    <p:extLst>
      <p:ext uri="{BB962C8B-B14F-4D97-AF65-F5344CB8AC3E}">
        <p14:creationId xmlns:p14="http://schemas.microsoft.com/office/powerpoint/2010/main" val="215762797"/>
      </p:ext>
    </p:extLst>
  </p:cSld>
  <p:clrMap bg1="lt1" tx1="dk1" bg2="lt2" tx2="dk2" accent1="accent1" accent2="accent2" accent3="accent3" accent4="accent4" accent5="accent5" accent6="accent6" hlink="hlink" folHlink="folHlink"/>
  <p:sldLayoutIdLst>
    <p:sldLayoutId id="2147483661" r:id="rId1"/>
    <p:sldLayoutId id="2147483686" r:id="rId2"/>
    <p:sldLayoutId id="2147483687" r:id="rId3"/>
    <p:sldLayoutId id="2147483662" r:id="rId4"/>
    <p:sldLayoutId id="2147483663" r:id="rId5"/>
    <p:sldLayoutId id="2147483710" r:id="rId6"/>
    <p:sldLayoutId id="2147483664" r:id="rId7"/>
    <p:sldLayoutId id="2147483688" r:id="rId8"/>
    <p:sldLayoutId id="2147483691" r:id="rId9"/>
    <p:sldLayoutId id="2147483690"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Lst>
  <p:hf hdr="0" ftr="0" dt="0"/>
  <p:txStyles>
    <p:titleStyle>
      <a:lvl1pPr algn="l" defTabSz="685800" rtl="0" eaLnBrk="1" latinLnBrk="0" hangingPunct="1">
        <a:lnSpc>
          <a:spcPct val="90000"/>
        </a:lnSpc>
        <a:spcBef>
          <a:spcPct val="0"/>
        </a:spcBef>
        <a:buNone/>
        <a:defRPr sz="24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2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F26B43"/>
          </p15:clr>
        </p15:guide>
        <p15:guide id="2" pos="211" userDrawn="1">
          <p15:clr>
            <a:srgbClr val="F26B43"/>
          </p15:clr>
        </p15:guide>
        <p15:guide id="3" orient="horz" pos="3974" userDrawn="1">
          <p15:clr>
            <a:srgbClr val="F26B43"/>
          </p15:clr>
        </p15:guide>
        <p15:guide id="4" pos="7469" userDrawn="1">
          <p15:clr>
            <a:srgbClr val="F26B43"/>
          </p15:clr>
        </p15:guide>
        <p15:guide id="5" pos="3840" userDrawn="1">
          <p15:clr>
            <a:srgbClr val="F26B43"/>
          </p15:clr>
        </p15:guide>
        <p15:guide id="6" pos="2027" userDrawn="1">
          <p15:clr>
            <a:srgbClr val="F26B43"/>
          </p15:clr>
        </p15:guide>
        <p15:guide id="7" pos="5655" userDrawn="1">
          <p15:clr>
            <a:srgbClr val="F26B43"/>
          </p15:clr>
        </p15:guide>
        <p15:guide id="8" orient="horz" pos="1706" userDrawn="1">
          <p15:clr>
            <a:srgbClr val="F26B43"/>
          </p15:clr>
        </p15:guide>
        <p15:guide id="9" orient="horz" pos="306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E9D09E-1F82-FA72-0748-505806E0FAAE}"/>
              </a:ext>
            </a:extLst>
          </p:cNvPr>
          <p:cNvSpPr>
            <a:spLocks noGrp="1"/>
          </p:cNvSpPr>
          <p:nvPr>
            <p:ph type="body" idx="1"/>
          </p:nvPr>
        </p:nvSpPr>
        <p:spPr>
          <a:xfrm>
            <a:off x="334963" y="1984495"/>
            <a:ext cx="10515600" cy="41842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6" name="Slide Number Placeholder 5">
            <a:extLst>
              <a:ext uri="{FF2B5EF4-FFF2-40B4-BE49-F238E27FC236}">
                <a16:creationId xmlns:a16="http://schemas.microsoft.com/office/drawing/2014/main" id="{5105C573-43FE-E4ED-C707-74F3B65745A0}"/>
              </a:ext>
            </a:extLst>
          </p:cNvPr>
          <p:cNvSpPr>
            <a:spLocks noGrp="1"/>
          </p:cNvSpPr>
          <p:nvPr>
            <p:ph type="sldNum" sz="quarter" idx="4"/>
          </p:nvPr>
        </p:nvSpPr>
        <p:spPr>
          <a:xfrm>
            <a:off x="9113839" y="6335833"/>
            <a:ext cx="2743200" cy="365125"/>
          </a:xfrm>
          <a:prstGeom prst="rect">
            <a:avLst/>
          </a:prstGeom>
        </p:spPr>
        <p:txBody>
          <a:bodyPr vert="horz" lIns="91440" tIns="45720" rIns="91440" bIns="45720" rtlCol="0" anchor="ctr"/>
          <a:lstStyle>
            <a:lvl1pPr algn="r">
              <a:defRPr sz="900" b="0" i="0">
                <a:solidFill>
                  <a:schemeClr val="tx1">
                    <a:tint val="7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fld id="{9C4FDCF4-8EA3-514A-8FBE-4A1EAF66A86E}" type="slidenum">
              <a:rPr lang="en-NO" smtClean="0"/>
              <a:pPr/>
              <a:t>‹#›</a:t>
            </a:fld>
            <a:endParaRPr lang="en-NO"/>
          </a:p>
        </p:txBody>
      </p:sp>
      <p:sp>
        <p:nvSpPr>
          <p:cNvPr id="8" name="Title Placeholder 7">
            <a:extLst>
              <a:ext uri="{FF2B5EF4-FFF2-40B4-BE49-F238E27FC236}">
                <a16:creationId xmlns:a16="http://schemas.microsoft.com/office/drawing/2014/main" id="{368BA5B3-A57D-D285-7B47-FAF7D668C307}"/>
              </a:ext>
            </a:extLst>
          </p:cNvPr>
          <p:cNvSpPr>
            <a:spLocks noGrp="1"/>
          </p:cNvSpPr>
          <p:nvPr>
            <p:ph type="title"/>
          </p:nvPr>
        </p:nvSpPr>
        <p:spPr>
          <a:xfrm>
            <a:off x="334963" y="580763"/>
            <a:ext cx="10515600" cy="1325563"/>
          </a:xfrm>
          <a:prstGeom prst="rect">
            <a:avLst/>
          </a:prstGeom>
        </p:spPr>
        <p:txBody>
          <a:bodyPr vert="horz" lIns="91440" tIns="45720" rIns="91440" bIns="45720" rtlCol="0" anchor="ctr">
            <a:normAutofit/>
          </a:bodyPr>
          <a:lstStyle/>
          <a:p>
            <a:r>
              <a:rPr lang="en-US"/>
              <a:t>Click to edit Master title style</a:t>
            </a:r>
            <a:endParaRPr lang="en-NO"/>
          </a:p>
        </p:txBody>
      </p:sp>
      <p:pic>
        <p:nvPicPr>
          <p:cNvPr id="4" name="Picture 3" descr="A white text on a black background&#10;&#10;Description automatically generated">
            <a:extLst>
              <a:ext uri="{FF2B5EF4-FFF2-40B4-BE49-F238E27FC236}">
                <a16:creationId xmlns:a16="http://schemas.microsoft.com/office/drawing/2014/main" id="{A4814D33-9D58-6CE9-7AEF-08AD17101BA6}"/>
              </a:ext>
            </a:extLst>
          </p:cNvPr>
          <p:cNvPicPr>
            <a:picLocks noChangeAspect="1"/>
          </p:cNvPicPr>
          <p:nvPr userDrawn="1"/>
        </p:nvPicPr>
        <p:blipFill>
          <a:blip r:embed="rId18"/>
          <a:stretch>
            <a:fillRect/>
          </a:stretch>
        </p:blipFill>
        <p:spPr>
          <a:xfrm>
            <a:off x="334963" y="6406470"/>
            <a:ext cx="859977" cy="192605"/>
          </a:xfrm>
          <a:prstGeom prst="rect">
            <a:avLst/>
          </a:prstGeom>
        </p:spPr>
      </p:pic>
      <p:sp>
        <p:nvSpPr>
          <p:cNvPr id="5" name="TekstSylinder 4">
            <a:extLst>
              <a:ext uri="{FF2B5EF4-FFF2-40B4-BE49-F238E27FC236}">
                <a16:creationId xmlns:a16="http://schemas.microsoft.com/office/drawing/2014/main" id="{24A215F5-A41F-36D2-39A6-492B30B4C1B2}"/>
              </a:ext>
            </a:extLst>
          </p:cNvPr>
          <p:cNvSpPr txBox="1"/>
          <p:nvPr userDrawn="1">
            <p:extLst>
              <p:ext uri="{1162E1C5-73C7-4A58-AE30-91384D911F3F}">
                <p184:classification xmlns:p184="http://schemas.microsoft.com/office/powerpoint/2018/4/main" val="hdr"/>
              </p:ext>
            </p:extLst>
          </p:nvPr>
        </p:nvSpPr>
        <p:spPr>
          <a:xfrm>
            <a:off x="5922963" y="63500"/>
            <a:ext cx="371475" cy="152400"/>
          </a:xfrm>
          <a:prstGeom prst="rect">
            <a:avLst/>
          </a:prstGeom>
        </p:spPr>
        <p:txBody>
          <a:bodyPr horzOverflow="overflow" lIns="0" tIns="0" rIns="0" bIns="0">
            <a:spAutoFit/>
          </a:bodyPr>
          <a:lstStyle/>
          <a:p>
            <a:pPr algn="l"/>
            <a:r>
              <a:rPr lang="nb-NO" sz="1000">
                <a:solidFill>
                  <a:srgbClr val="000000">
                    <a:alpha val="50000"/>
                  </a:srgbClr>
                </a:solidFill>
                <a:latin typeface="Aptos" panose="020B0004020202020204" pitchFamily="34" charset="0"/>
              </a:rPr>
              <a:t>Public</a:t>
            </a:r>
          </a:p>
        </p:txBody>
      </p:sp>
    </p:spTree>
    <p:extLst>
      <p:ext uri="{BB962C8B-B14F-4D97-AF65-F5344CB8AC3E}">
        <p14:creationId xmlns:p14="http://schemas.microsoft.com/office/powerpoint/2010/main" val="2970509929"/>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Lst>
  <p:hf hdr="0" ftr="0" dt="0"/>
  <p:txStyles>
    <p:titleStyle>
      <a:lvl1pPr algn="l" defTabSz="685800" rtl="0" eaLnBrk="1" latinLnBrk="0" hangingPunct="1">
        <a:lnSpc>
          <a:spcPct val="90000"/>
        </a:lnSpc>
        <a:spcBef>
          <a:spcPct val="0"/>
        </a:spcBef>
        <a:buNone/>
        <a:defRPr sz="24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20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5143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8572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F26B43"/>
          </p15:clr>
        </p15:guide>
        <p15:guide id="2" pos="211" userDrawn="1">
          <p15:clr>
            <a:srgbClr val="F26B43"/>
          </p15:clr>
        </p15:guide>
        <p15:guide id="3" orient="horz" pos="3974" userDrawn="1">
          <p15:clr>
            <a:srgbClr val="F26B43"/>
          </p15:clr>
        </p15:guide>
        <p15:guide id="4" pos="7469" userDrawn="1">
          <p15:clr>
            <a:srgbClr val="F26B43"/>
          </p15:clr>
        </p15:guide>
        <p15:guide id="5" pos="3840" userDrawn="1">
          <p15:clr>
            <a:srgbClr val="F26B43"/>
          </p15:clr>
        </p15:guide>
        <p15:guide id="6" pos="2027" userDrawn="1">
          <p15:clr>
            <a:srgbClr val="F26B43"/>
          </p15:clr>
        </p15:guide>
        <p15:guide id="7" pos="5655" userDrawn="1">
          <p15:clr>
            <a:srgbClr val="F26B43"/>
          </p15:clr>
        </p15:guide>
        <p15:guide id="8" orient="horz" pos="1706"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offshorenorge.no/friksjon"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s://helidesk.no/"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B4B9B3-31E6-9CC3-D7CB-79E8E382F073}"/>
              </a:ext>
            </a:extLst>
          </p:cNvPr>
          <p:cNvSpPr/>
          <p:nvPr/>
        </p:nvSpPr>
        <p:spPr>
          <a:xfrm>
            <a:off x="457200" y="2050000"/>
            <a:ext cx="11277600" cy="7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4000" b="1" dirty="0" err="1">
                <a:solidFill>
                  <a:srgbClr val="FFFFFF"/>
                </a:solidFill>
                <a:effectLst/>
                <a:latin typeface="Arial" panose="020B0604020202020204" pitchFamily="34" charset="0"/>
              </a:rPr>
              <a:t>Friksjon</a:t>
            </a:r>
            <a:r>
              <a:rPr lang="en-US" sz="4000" b="1" dirty="0">
                <a:solidFill>
                  <a:srgbClr val="FFFFFF"/>
                </a:solidFill>
                <a:effectLst/>
                <a:latin typeface="Arial" panose="020B0604020202020204" pitchFamily="34" charset="0"/>
              </a:rPr>
              <a:t> </a:t>
            </a:r>
            <a:r>
              <a:rPr lang="en-US" sz="4000" b="1" dirty="0" err="1">
                <a:solidFill>
                  <a:srgbClr val="FFFFFF"/>
                </a:solidFill>
                <a:effectLst/>
                <a:latin typeface="Arial" panose="020B0604020202020204" pitchFamily="34" charset="0"/>
              </a:rPr>
              <a:t>på</a:t>
            </a:r>
            <a:r>
              <a:rPr lang="en-US" sz="4000" b="1" dirty="0">
                <a:solidFill>
                  <a:srgbClr val="FFFFFF"/>
                </a:solidFill>
                <a:effectLst/>
                <a:latin typeface="Arial" panose="020B0604020202020204" pitchFamily="34" charset="0"/>
              </a:rPr>
              <a:t> offshore </a:t>
            </a:r>
            <a:r>
              <a:rPr lang="en-US" sz="4000" b="1" dirty="0" err="1">
                <a:solidFill>
                  <a:srgbClr val="FFFFFF"/>
                </a:solidFill>
                <a:effectLst/>
                <a:latin typeface="Arial" panose="020B0604020202020204" pitchFamily="34" charset="0"/>
              </a:rPr>
              <a:t>helikopterdekk</a:t>
            </a:r>
            <a:endParaRPr lang="en-US" sz="4000" b="1" dirty="0">
              <a:solidFill>
                <a:srgbClr val="FFFFFF"/>
              </a:solidFill>
              <a:effectLst/>
              <a:latin typeface="Arial" panose="020B0604020202020204" pitchFamily="34" charset="0"/>
            </a:endParaRPr>
          </a:p>
          <a:p>
            <a:pPr algn="ctr">
              <a:buNone/>
            </a:pPr>
            <a:r>
              <a:rPr lang="en-US" sz="100" dirty="0">
                <a:effectLst/>
              </a:rPr>
              <a:t> </a:t>
            </a:r>
            <a:endParaRPr lang="en-US" dirty="0"/>
          </a:p>
        </p:txBody>
      </p:sp>
      <p:sp>
        <p:nvSpPr>
          <p:cNvPr id="7" name="Rectangle 6">
            <a:extLst>
              <a:ext uri="{FF2B5EF4-FFF2-40B4-BE49-F238E27FC236}">
                <a16:creationId xmlns:a16="http://schemas.microsoft.com/office/drawing/2014/main" id="{01F0CAA0-5FFC-CEFF-53DA-47A998279505}"/>
              </a:ext>
            </a:extLst>
          </p:cNvPr>
          <p:cNvSpPr/>
          <p:nvPr/>
        </p:nvSpPr>
        <p:spPr>
          <a:xfrm>
            <a:off x="457200" y="2830000"/>
            <a:ext cx="112776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800">
                <a:solidFill>
                  <a:srgbClr val="8FD3EA"/>
                </a:solidFill>
                <a:effectLst/>
                <a:latin typeface="Arial" panose="020B0604020202020204" pitchFamily="34" charset="0"/>
              </a:rPr>
              <a:t>Sluttpresentasjon</a:t>
            </a:r>
          </a:p>
          <a:p>
            <a:pPr algn="ctr">
              <a:buNone/>
            </a:pPr>
            <a:r>
              <a:rPr lang="en-US" sz="100">
                <a:effectLst/>
              </a:rPr>
              <a:t> </a:t>
            </a:r>
            <a:endParaRPr lang="en-US"/>
          </a:p>
        </p:txBody>
      </p:sp>
      <p:sp>
        <p:nvSpPr>
          <p:cNvPr id="10" name="Rectangle 9">
            <a:extLst>
              <a:ext uri="{FF2B5EF4-FFF2-40B4-BE49-F238E27FC236}">
                <a16:creationId xmlns:a16="http://schemas.microsoft.com/office/drawing/2014/main" id="{ECFE73FA-E86B-BFBE-580F-AAFB998C6182}"/>
              </a:ext>
            </a:extLst>
          </p:cNvPr>
          <p:cNvSpPr/>
          <p:nvPr/>
        </p:nvSpPr>
        <p:spPr>
          <a:xfrm>
            <a:off x="457200" y="3700000"/>
            <a:ext cx="11277600" cy="8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000" dirty="0" err="1">
                <a:solidFill>
                  <a:srgbClr val="FFFFFF"/>
                </a:solidFill>
                <a:effectLst/>
                <a:latin typeface="Arial" panose="020B0604020202020204" pitchFamily="34" charset="0"/>
              </a:rPr>
              <a:t>Prosjekt</a:t>
            </a:r>
            <a:r>
              <a:rPr lang="en-US" sz="2000" dirty="0">
                <a:solidFill>
                  <a:srgbClr val="FFFFFF"/>
                </a:solidFill>
                <a:effectLst/>
                <a:latin typeface="Arial" panose="020B0604020202020204" pitchFamily="34" charset="0"/>
              </a:rPr>
              <a:t> </a:t>
            </a:r>
            <a:r>
              <a:rPr lang="en-US" sz="2000" dirty="0" err="1">
                <a:solidFill>
                  <a:srgbClr val="FFFFFF"/>
                </a:solidFill>
                <a:effectLst/>
                <a:latin typeface="Arial" panose="020B0604020202020204" pitchFamily="34" charset="0"/>
              </a:rPr>
              <a:t>Sklisikkerhet</a:t>
            </a:r>
            <a:r>
              <a:rPr lang="en-US" sz="2000" dirty="0">
                <a:solidFill>
                  <a:srgbClr val="FFFFFF"/>
                </a:solidFill>
                <a:effectLst/>
                <a:latin typeface="Arial" panose="020B0604020202020204" pitchFamily="34" charset="0"/>
              </a:rPr>
              <a:t> og </a:t>
            </a:r>
            <a:r>
              <a:rPr lang="en-US" sz="2000" dirty="0" err="1">
                <a:solidFill>
                  <a:srgbClr val="FFFFFF"/>
                </a:solidFill>
                <a:effectLst/>
                <a:latin typeface="Arial" panose="020B0604020202020204" pitchFamily="34" charset="0"/>
              </a:rPr>
              <a:t>Prosjekt</a:t>
            </a:r>
            <a:r>
              <a:rPr lang="en-US" sz="2000" dirty="0">
                <a:solidFill>
                  <a:srgbClr val="FFFFFF"/>
                </a:solidFill>
                <a:effectLst/>
                <a:latin typeface="Arial" panose="020B0604020202020204" pitchFamily="34" charset="0"/>
              </a:rPr>
              <a:t> </a:t>
            </a:r>
            <a:r>
              <a:rPr lang="en-US" sz="2000" dirty="0" err="1">
                <a:solidFill>
                  <a:srgbClr val="FFFFFF"/>
                </a:solidFill>
                <a:effectLst/>
                <a:latin typeface="Arial" panose="020B0604020202020204" pitchFamily="34" charset="0"/>
              </a:rPr>
              <a:t>Friksjonsdokumentering</a:t>
            </a:r>
            <a:endParaRPr lang="en-US" sz="2000" dirty="0">
              <a:solidFill>
                <a:srgbClr val="FFFFFF"/>
              </a:solidFill>
              <a:effectLst/>
              <a:latin typeface="Arial" panose="020B0604020202020204" pitchFamily="34" charset="0"/>
            </a:endParaRPr>
          </a:p>
          <a:p>
            <a:pPr algn="ctr">
              <a:buNone/>
            </a:pPr>
            <a:r>
              <a:rPr lang="en-US" sz="2000" dirty="0" err="1">
                <a:solidFill>
                  <a:srgbClr val="FFFFFF"/>
                </a:solidFill>
                <a:effectLst/>
                <a:latin typeface="Arial" panose="020B0604020202020204" pitchFamily="34" charset="0"/>
              </a:rPr>
              <a:t>Luftfartstilsynet</a:t>
            </a:r>
            <a:endParaRPr lang="en-US" dirty="0"/>
          </a:p>
        </p:txBody>
      </p:sp>
      <p:sp>
        <p:nvSpPr>
          <p:cNvPr id="14" name="Rectangle 13">
            <a:extLst>
              <a:ext uri="{FF2B5EF4-FFF2-40B4-BE49-F238E27FC236}">
                <a16:creationId xmlns:a16="http://schemas.microsoft.com/office/drawing/2014/main" id="{A3694113-C548-63D9-164D-F01090E5237A}"/>
              </a:ext>
            </a:extLst>
          </p:cNvPr>
          <p:cNvSpPr/>
          <p:nvPr/>
        </p:nvSpPr>
        <p:spPr>
          <a:xfrm>
            <a:off x="457200" y="4950000"/>
            <a:ext cx="11277600" cy="8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600" b="1">
                <a:solidFill>
                  <a:srgbClr val="D9E3F2"/>
                </a:solidFill>
                <a:effectLst/>
                <a:latin typeface="Arial" panose="020B0604020202020204" pitchFamily="34" charset="0"/>
              </a:rPr>
              <a:t>John Arild Gundersen, Technical Authority Aviation, Aker BP</a:t>
            </a:r>
          </a:p>
          <a:p>
            <a:pPr algn="ctr">
              <a:buNone/>
            </a:pPr>
            <a:r>
              <a:rPr lang="en-US" sz="1600">
                <a:solidFill>
                  <a:srgbClr val="D9E3F2"/>
                </a:solidFill>
                <a:effectLst/>
                <a:latin typeface="Arial" panose="020B0604020202020204" pitchFamily="34" charset="0"/>
              </a:rPr>
              <a:t>på vegne av industrikonsortiet</a:t>
            </a:r>
            <a:endParaRPr lang="en-US"/>
          </a:p>
        </p:txBody>
      </p:sp>
    </p:spTree>
    <p:extLst>
      <p:ext uri="{BB962C8B-B14F-4D97-AF65-F5344CB8AC3E}">
        <p14:creationId xmlns:p14="http://schemas.microsoft.com/office/powerpoint/2010/main" val="351710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2E1899A-81E1-6045-659E-D5FC8A342327}"/>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AGENDA</a:t>
            </a:r>
          </a:p>
          <a:p>
            <a:pPr algn="l">
              <a:buNone/>
            </a:pPr>
            <a:r>
              <a:rPr lang="en-US" sz="100">
                <a:effectLst/>
              </a:rPr>
              <a:t> </a:t>
            </a:r>
            <a:endParaRPr lang="en-US"/>
          </a:p>
        </p:txBody>
      </p:sp>
      <p:sp>
        <p:nvSpPr>
          <p:cNvPr id="25" name="Rectangle 24">
            <a:extLst>
              <a:ext uri="{FF2B5EF4-FFF2-40B4-BE49-F238E27FC236}">
                <a16:creationId xmlns:a16="http://schemas.microsoft.com/office/drawing/2014/main" id="{03A71C09-4316-32AA-EB35-0EF959D23C88}"/>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Agenda</a:t>
            </a:r>
          </a:p>
          <a:p>
            <a:pPr algn="l">
              <a:buNone/>
            </a:pPr>
            <a:r>
              <a:rPr lang="en-US" sz="100">
                <a:effectLst/>
              </a:rPr>
              <a:t> </a:t>
            </a:r>
            <a:endParaRPr lang="en-US"/>
          </a:p>
        </p:txBody>
      </p:sp>
      <p:sp>
        <p:nvSpPr>
          <p:cNvPr id="32" name="Rectangle 31">
            <a:extLst>
              <a:ext uri="{FF2B5EF4-FFF2-40B4-BE49-F238E27FC236}">
                <a16:creationId xmlns:a16="http://schemas.microsoft.com/office/drawing/2014/main" id="{FC591D49-9695-FDE1-91D7-9DF4734A800A}"/>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2</a:t>
            </a:r>
          </a:p>
          <a:p>
            <a:pPr algn="r">
              <a:buNone/>
            </a:pPr>
            <a:r>
              <a:rPr lang="en-US" sz="100">
                <a:effectLst/>
              </a:rPr>
              <a:t> </a:t>
            </a:r>
            <a:endParaRPr lang="en-US"/>
          </a:p>
        </p:txBody>
      </p:sp>
      <p:sp>
        <p:nvSpPr>
          <p:cNvPr id="40" name="Rectangle 39">
            <a:extLst>
              <a:ext uri="{FF2B5EF4-FFF2-40B4-BE49-F238E27FC236}">
                <a16:creationId xmlns:a16="http://schemas.microsoft.com/office/drawing/2014/main" id="{A685C002-3120-FCFD-0AA5-685377F31527}"/>
              </a:ext>
            </a:extLst>
          </p:cNvPr>
          <p:cNvSpPr/>
          <p:nvPr/>
        </p:nvSpPr>
        <p:spPr>
          <a:xfrm>
            <a:off x="457200" y="1450000"/>
            <a:ext cx="5486400" cy="10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14D9753-D839-78DD-897A-F2C4628DB0B6}"/>
              </a:ext>
            </a:extLst>
          </p:cNvPr>
          <p:cNvSpPr/>
          <p:nvPr/>
        </p:nvSpPr>
        <p:spPr>
          <a:xfrm>
            <a:off x="657200" y="1670000"/>
            <a:ext cx="8000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b="1">
                <a:solidFill>
                  <a:srgbClr val="0E7BA3"/>
                </a:solidFill>
                <a:effectLst/>
                <a:latin typeface="Arial" panose="020B0604020202020204" pitchFamily="34" charset="0"/>
              </a:rPr>
              <a:t>01</a:t>
            </a:r>
          </a:p>
          <a:p>
            <a:pPr algn="l">
              <a:buNone/>
            </a:pPr>
            <a:r>
              <a:rPr lang="en-US" sz="100">
                <a:effectLst/>
              </a:rPr>
              <a:t> </a:t>
            </a:r>
            <a:endParaRPr lang="en-US"/>
          </a:p>
        </p:txBody>
      </p:sp>
      <p:sp>
        <p:nvSpPr>
          <p:cNvPr id="59" name="Rectangle 58">
            <a:extLst>
              <a:ext uri="{FF2B5EF4-FFF2-40B4-BE49-F238E27FC236}">
                <a16:creationId xmlns:a16="http://schemas.microsoft.com/office/drawing/2014/main" id="{FA2C254A-827A-EB24-0833-409122E6ED46}"/>
              </a:ext>
            </a:extLst>
          </p:cNvPr>
          <p:cNvSpPr/>
          <p:nvPr/>
        </p:nvSpPr>
        <p:spPr>
          <a:xfrm>
            <a:off x="1457200" y="1670000"/>
            <a:ext cx="42864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203764"/>
                </a:solidFill>
                <a:effectLst/>
                <a:latin typeface="Arial" panose="020B0604020202020204" pitchFamily="34" charset="0"/>
              </a:rPr>
              <a:t>Bakgrunn</a:t>
            </a:r>
          </a:p>
          <a:p>
            <a:pPr algn="l">
              <a:buNone/>
            </a:pPr>
            <a:r>
              <a:rPr lang="en-US" sz="100">
                <a:effectLst/>
              </a:rPr>
              <a:t> </a:t>
            </a:r>
            <a:endParaRPr lang="en-US"/>
          </a:p>
        </p:txBody>
      </p:sp>
      <p:sp>
        <p:nvSpPr>
          <p:cNvPr id="70" name="Rectangle 69">
            <a:extLst>
              <a:ext uri="{FF2B5EF4-FFF2-40B4-BE49-F238E27FC236}">
                <a16:creationId xmlns:a16="http://schemas.microsoft.com/office/drawing/2014/main" id="{7E0F5CA4-5443-5AA4-4006-45088E643472}"/>
              </a:ext>
            </a:extLst>
          </p:cNvPr>
          <p:cNvSpPr/>
          <p:nvPr/>
        </p:nvSpPr>
        <p:spPr>
          <a:xfrm>
            <a:off x="457200" y="2600000"/>
            <a:ext cx="5486400" cy="10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EF16FC8C-896D-D1E2-B973-2A87DEBE0C76}"/>
              </a:ext>
            </a:extLst>
          </p:cNvPr>
          <p:cNvSpPr/>
          <p:nvPr/>
        </p:nvSpPr>
        <p:spPr>
          <a:xfrm>
            <a:off x="657200" y="2820000"/>
            <a:ext cx="8000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b="1">
                <a:solidFill>
                  <a:srgbClr val="0E7BA3"/>
                </a:solidFill>
                <a:effectLst/>
                <a:latin typeface="Arial" panose="020B0604020202020204" pitchFamily="34" charset="0"/>
              </a:rPr>
              <a:t>02</a:t>
            </a:r>
          </a:p>
          <a:p>
            <a:pPr algn="l">
              <a:buNone/>
            </a:pPr>
            <a:r>
              <a:rPr lang="en-US" sz="100">
                <a:effectLst/>
              </a:rPr>
              <a:t> </a:t>
            </a:r>
            <a:endParaRPr lang="en-US"/>
          </a:p>
        </p:txBody>
      </p:sp>
      <p:sp>
        <p:nvSpPr>
          <p:cNvPr id="95" name="Rectangle 94">
            <a:extLst>
              <a:ext uri="{FF2B5EF4-FFF2-40B4-BE49-F238E27FC236}">
                <a16:creationId xmlns:a16="http://schemas.microsoft.com/office/drawing/2014/main" id="{1BC2F5B0-4F38-7F47-41A7-8FB2D86EA634}"/>
              </a:ext>
            </a:extLst>
          </p:cNvPr>
          <p:cNvSpPr/>
          <p:nvPr/>
        </p:nvSpPr>
        <p:spPr>
          <a:xfrm>
            <a:off x="1457200" y="2820000"/>
            <a:ext cx="42864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203764"/>
                </a:solidFill>
                <a:effectLst/>
                <a:latin typeface="Arial" panose="020B0604020202020204" pitchFamily="34" charset="0"/>
              </a:rPr>
              <a:t>Ny referanseverdi</a:t>
            </a:r>
          </a:p>
          <a:p>
            <a:pPr algn="l">
              <a:buNone/>
            </a:pPr>
            <a:r>
              <a:rPr lang="en-US" sz="100">
                <a:effectLst/>
              </a:rPr>
              <a:t> </a:t>
            </a:r>
            <a:endParaRPr lang="en-US"/>
          </a:p>
        </p:txBody>
      </p:sp>
      <p:sp>
        <p:nvSpPr>
          <p:cNvPr id="109" name="Rectangle 108">
            <a:extLst>
              <a:ext uri="{FF2B5EF4-FFF2-40B4-BE49-F238E27FC236}">
                <a16:creationId xmlns:a16="http://schemas.microsoft.com/office/drawing/2014/main" id="{1C68E89E-A9F0-2201-BAEC-E812FBA261D3}"/>
              </a:ext>
            </a:extLst>
          </p:cNvPr>
          <p:cNvSpPr/>
          <p:nvPr/>
        </p:nvSpPr>
        <p:spPr>
          <a:xfrm>
            <a:off x="457200" y="3750000"/>
            <a:ext cx="5486400" cy="10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46ED40B4-2692-16BA-6D7D-CEC9FAB8C426}"/>
              </a:ext>
            </a:extLst>
          </p:cNvPr>
          <p:cNvSpPr/>
          <p:nvPr/>
        </p:nvSpPr>
        <p:spPr>
          <a:xfrm>
            <a:off x="657200" y="3970000"/>
            <a:ext cx="8000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b="1">
                <a:solidFill>
                  <a:srgbClr val="0E7BA3"/>
                </a:solidFill>
                <a:effectLst/>
                <a:latin typeface="Arial" panose="020B0604020202020204" pitchFamily="34" charset="0"/>
              </a:rPr>
              <a:t>03</a:t>
            </a:r>
          </a:p>
          <a:p>
            <a:pPr algn="l">
              <a:buNone/>
            </a:pPr>
            <a:r>
              <a:rPr lang="en-US" sz="100">
                <a:effectLst/>
              </a:rPr>
              <a:t> </a:t>
            </a:r>
            <a:endParaRPr lang="en-US"/>
          </a:p>
        </p:txBody>
      </p:sp>
      <p:sp>
        <p:nvSpPr>
          <p:cNvPr id="140" name="Rectangle 139">
            <a:extLst>
              <a:ext uri="{FF2B5EF4-FFF2-40B4-BE49-F238E27FC236}">
                <a16:creationId xmlns:a16="http://schemas.microsoft.com/office/drawing/2014/main" id="{CDC06989-7E10-5D7A-05F6-D12983914CED}"/>
              </a:ext>
            </a:extLst>
          </p:cNvPr>
          <p:cNvSpPr/>
          <p:nvPr/>
        </p:nvSpPr>
        <p:spPr>
          <a:xfrm>
            <a:off x="1457200" y="3970000"/>
            <a:ext cx="42864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203764"/>
                </a:solidFill>
                <a:effectLst/>
                <a:latin typeface="Arial" panose="020B0604020202020204" pitchFamily="34" charset="0"/>
              </a:rPr>
              <a:t>Klassifisering av helidekk</a:t>
            </a:r>
          </a:p>
          <a:p>
            <a:pPr algn="l">
              <a:buNone/>
            </a:pPr>
            <a:r>
              <a:rPr lang="en-US" sz="100">
                <a:effectLst/>
              </a:rPr>
              <a:t> </a:t>
            </a:r>
            <a:endParaRPr lang="en-US"/>
          </a:p>
        </p:txBody>
      </p:sp>
      <p:sp>
        <p:nvSpPr>
          <p:cNvPr id="157" name="Rectangle 156">
            <a:extLst>
              <a:ext uri="{FF2B5EF4-FFF2-40B4-BE49-F238E27FC236}">
                <a16:creationId xmlns:a16="http://schemas.microsoft.com/office/drawing/2014/main" id="{92CBFDCD-762D-A37C-E50B-A8F2575F5EC5}"/>
              </a:ext>
            </a:extLst>
          </p:cNvPr>
          <p:cNvSpPr/>
          <p:nvPr/>
        </p:nvSpPr>
        <p:spPr>
          <a:xfrm>
            <a:off x="457200" y="4900000"/>
            <a:ext cx="5486400" cy="10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349319D9-4EED-287B-80B6-D2E98A6C8AB3}"/>
              </a:ext>
            </a:extLst>
          </p:cNvPr>
          <p:cNvSpPr/>
          <p:nvPr/>
        </p:nvSpPr>
        <p:spPr>
          <a:xfrm>
            <a:off x="657200" y="5120000"/>
            <a:ext cx="8000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b="1">
                <a:solidFill>
                  <a:srgbClr val="0E7BA3"/>
                </a:solidFill>
                <a:effectLst/>
                <a:latin typeface="Arial" panose="020B0604020202020204" pitchFamily="34" charset="0"/>
              </a:rPr>
              <a:t>04</a:t>
            </a:r>
          </a:p>
          <a:p>
            <a:pPr algn="l">
              <a:buNone/>
            </a:pPr>
            <a:r>
              <a:rPr lang="en-US" sz="100">
                <a:effectLst/>
              </a:rPr>
              <a:t> </a:t>
            </a:r>
            <a:endParaRPr lang="en-US"/>
          </a:p>
        </p:txBody>
      </p:sp>
      <p:sp>
        <p:nvSpPr>
          <p:cNvPr id="194" name="Rectangle 193">
            <a:extLst>
              <a:ext uri="{FF2B5EF4-FFF2-40B4-BE49-F238E27FC236}">
                <a16:creationId xmlns:a16="http://schemas.microsoft.com/office/drawing/2014/main" id="{F700B393-ADC5-7375-8154-FD696B558693}"/>
              </a:ext>
            </a:extLst>
          </p:cNvPr>
          <p:cNvSpPr/>
          <p:nvPr/>
        </p:nvSpPr>
        <p:spPr>
          <a:xfrm>
            <a:off x="1457200" y="5120000"/>
            <a:ext cx="42864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203764"/>
                </a:solidFill>
                <a:effectLst/>
                <a:latin typeface="Arial" panose="020B0604020202020204" pitchFamily="34" charset="0"/>
              </a:rPr>
              <a:t>Resultater</a:t>
            </a:r>
          </a:p>
          <a:p>
            <a:pPr algn="l">
              <a:buNone/>
            </a:pPr>
            <a:r>
              <a:rPr lang="en-US" sz="100">
                <a:effectLst/>
              </a:rPr>
              <a:t> </a:t>
            </a:r>
            <a:endParaRPr lang="en-US"/>
          </a:p>
        </p:txBody>
      </p:sp>
      <p:sp>
        <p:nvSpPr>
          <p:cNvPr id="214" name="Rectangle 213">
            <a:extLst>
              <a:ext uri="{FF2B5EF4-FFF2-40B4-BE49-F238E27FC236}">
                <a16:creationId xmlns:a16="http://schemas.microsoft.com/office/drawing/2014/main" id="{7364B152-90F0-9B99-601F-ECF231DF91E5}"/>
              </a:ext>
            </a:extLst>
          </p:cNvPr>
          <p:cNvSpPr/>
          <p:nvPr/>
        </p:nvSpPr>
        <p:spPr>
          <a:xfrm>
            <a:off x="6248400" y="1450000"/>
            <a:ext cx="5486400" cy="10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1C2DF946-03E2-7BB6-0E07-8222C59CB5DE}"/>
              </a:ext>
            </a:extLst>
          </p:cNvPr>
          <p:cNvSpPr/>
          <p:nvPr/>
        </p:nvSpPr>
        <p:spPr>
          <a:xfrm>
            <a:off x="6448400" y="1670000"/>
            <a:ext cx="8000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b="1">
                <a:solidFill>
                  <a:srgbClr val="0E7BA3"/>
                </a:solidFill>
                <a:effectLst/>
                <a:latin typeface="Arial" panose="020B0604020202020204" pitchFamily="34" charset="0"/>
              </a:rPr>
              <a:t>05</a:t>
            </a:r>
          </a:p>
          <a:p>
            <a:pPr algn="l">
              <a:buNone/>
            </a:pPr>
            <a:r>
              <a:rPr lang="en-US" sz="100">
                <a:effectLst/>
              </a:rPr>
              <a:t> </a:t>
            </a:r>
            <a:endParaRPr lang="en-US"/>
          </a:p>
        </p:txBody>
      </p:sp>
      <p:sp>
        <p:nvSpPr>
          <p:cNvPr id="257" name="Rectangle 256">
            <a:extLst>
              <a:ext uri="{FF2B5EF4-FFF2-40B4-BE49-F238E27FC236}">
                <a16:creationId xmlns:a16="http://schemas.microsoft.com/office/drawing/2014/main" id="{FB835F2C-0682-CC43-D1CF-F61207FBADAA}"/>
              </a:ext>
            </a:extLst>
          </p:cNvPr>
          <p:cNvSpPr/>
          <p:nvPr/>
        </p:nvSpPr>
        <p:spPr>
          <a:xfrm>
            <a:off x="7248400" y="1670000"/>
            <a:ext cx="42864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203764"/>
                </a:solidFill>
                <a:effectLst/>
                <a:latin typeface="Arial" panose="020B0604020202020204" pitchFamily="34" charset="0"/>
              </a:rPr>
              <a:t>Merkemaling og vedlikehold</a:t>
            </a:r>
          </a:p>
          <a:p>
            <a:pPr algn="l">
              <a:buNone/>
            </a:pPr>
            <a:r>
              <a:rPr lang="en-US" sz="100">
                <a:effectLst/>
              </a:rPr>
              <a:t> </a:t>
            </a:r>
            <a:endParaRPr lang="en-US"/>
          </a:p>
        </p:txBody>
      </p:sp>
      <p:sp>
        <p:nvSpPr>
          <p:cNvPr id="280" name="Rectangle 279">
            <a:extLst>
              <a:ext uri="{FF2B5EF4-FFF2-40B4-BE49-F238E27FC236}">
                <a16:creationId xmlns:a16="http://schemas.microsoft.com/office/drawing/2014/main" id="{60C2024B-07DA-7FF5-AA2A-9E2300E7D0DB}"/>
              </a:ext>
            </a:extLst>
          </p:cNvPr>
          <p:cNvSpPr/>
          <p:nvPr/>
        </p:nvSpPr>
        <p:spPr>
          <a:xfrm>
            <a:off x="6248400" y="2600000"/>
            <a:ext cx="5486400" cy="10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Rectangle 303">
            <a:extLst>
              <a:ext uri="{FF2B5EF4-FFF2-40B4-BE49-F238E27FC236}">
                <a16:creationId xmlns:a16="http://schemas.microsoft.com/office/drawing/2014/main" id="{CFAD6697-3AE1-F6EC-E666-A40560733D44}"/>
              </a:ext>
            </a:extLst>
          </p:cNvPr>
          <p:cNvSpPr/>
          <p:nvPr/>
        </p:nvSpPr>
        <p:spPr>
          <a:xfrm>
            <a:off x="6448400" y="2820000"/>
            <a:ext cx="8000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b="1">
                <a:solidFill>
                  <a:srgbClr val="0E7BA3"/>
                </a:solidFill>
                <a:effectLst/>
                <a:latin typeface="Arial" panose="020B0604020202020204" pitchFamily="34" charset="0"/>
              </a:rPr>
              <a:t>06</a:t>
            </a:r>
          </a:p>
          <a:p>
            <a:pPr algn="l">
              <a:buNone/>
            </a:pPr>
            <a:r>
              <a:rPr lang="en-US" sz="100">
                <a:effectLst/>
              </a:rPr>
              <a:t> </a:t>
            </a:r>
            <a:endParaRPr lang="en-US"/>
          </a:p>
        </p:txBody>
      </p:sp>
      <p:sp>
        <p:nvSpPr>
          <p:cNvPr id="329" name="Rectangle 328">
            <a:extLst>
              <a:ext uri="{FF2B5EF4-FFF2-40B4-BE49-F238E27FC236}">
                <a16:creationId xmlns:a16="http://schemas.microsoft.com/office/drawing/2014/main" id="{D98180F6-5E42-2923-6029-E1D87791A61C}"/>
              </a:ext>
            </a:extLst>
          </p:cNvPr>
          <p:cNvSpPr/>
          <p:nvPr/>
        </p:nvSpPr>
        <p:spPr>
          <a:xfrm>
            <a:off x="7238240" y="2901280"/>
            <a:ext cx="4296560" cy="529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000" dirty="0" err="1">
                <a:solidFill>
                  <a:srgbClr val="203764"/>
                </a:solidFill>
                <a:latin typeface="Arial"/>
                <a:cs typeface="Arial"/>
              </a:rPr>
              <a:t>Landingsnett</a:t>
            </a:r>
            <a:r>
              <a:rPr lang="en-US" sz="2000" dirty="0">
                <a:solidFill>
                  <a:srgbClr val="203764"/>
                </a:solidFill>
                <a:latin typeface="Arial"/>
                <a:cs typeface="Arial"/>
              </a:rPr>
              <a:t> </a:t>
            </a:r>
            <a:endParaRPr lang="en-US" dirty="0">
              <a:cs typeface="Arial" panose="020B0604020202020204"/>
            </a:endParaRPr>
          </a:p>
          <a:p>
            <a:pPr algn="l">
              <a:buNone/>
            </a:pPr>
            <a:endParaRPr lang="en-US" dirty="0"/>
          </a:p>
        </p:txBody>
      </p:sp>
      <p:sp>
        <p:nvSpPr>
          <p:cNvPr id="355" name="Rectangle 354">
            <a:extLst>
              <a:ext uri="{FF2B5EF4-FFF2-40B4-BE49-F238E27FC236}">
                <a16:creationId xmlns:a16="http://schemas.microsoft.com/office/drawing/2014/main" id="{053A698E-9F72-8BD0-DF08-24010F538FD7}"/>
              </a:ext>
            </a:extLst>
          </p:cNvPr>
          <p:cNvSpPr/>
          <p:nvPr/>
        </p:nvSpPr>
        <p:spPr>
          <a:xfrm>
            <a:off x="6248400" y="3750000"/>
            <a:ext cx="5486400" cy="10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Rectangle 381">
            <a:extLst>
              <a:ext uri="{FF2B5EF4-FFF2-40B4-BE49-F238E27FC236}">
                <a16:creationId xmlns:a16="http://schemas.microsoft.com/office/drawing/2014/main" id="{D74F8FFB-E174-95E8-C611-7FCF4CF20A50}"/>
              </a:ext>
            </a:extLst>
          </p:cNvPr>
          <p:cNvSpPr/>
          <p:nvPr/>
        </p:nvSpPr>
        <p:spPr>
          <a:xfrm>
            <a:off x="6448400" y="3970000"/>
            <a:ext cx="8000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b="1">
                <a:solidFill>
                  <a:srgbClr val="0E7BA3"/>
                </a:solidFill>
                <a:effectLst/>
                <a:latin typeface="Arial" panose="020B0604020202020204" pitchFamily="34" charset="0"/>
              </a:rPr>
              <a:t>07</a:t>
            </a:r>
          </a:p>
          <a:p>
            <a:pPr algn="l">
              <a:buNone/>
            </a:pPr>
            <a:r>
              <a:rPr lang="en-US" sz="100">
                <a:effectLst/>
              </a:rPr>
              <a:t> </a:t>
            </a:r>
            <a:endParaRPr lang="en-US"/>
          </a:p>
        </p:txBody>
      </p:sp>
      <p:sp>
        <p:nvSpPr>
          <p:cNvPr id="410" name="Rectangle 409">
            <a:extLst>
              <a:ext uri="{FF2B5EF4-FFF2-40B4-BE49-F238E27FC236}">
                <a16:creationId xmlns:a16="http://schemas.microsoft.com/office/drawing/2014/main" id="{1F595C2A-12C2-E4DD-33E2-DEDD3EFEB5E4}"/>
              </a:ext>
            </a:extLst>
          </p:cNvPr>
          <p:cNvSpPr/>
          <p:nvPr/>
        </p:nvSpPr>
        <p:spPr>
          <a:xfrm>
            <a:off x="7248400" y="3970000"/>
            <a:ext cx="42864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203764"/>
                </a:solidFill>
                <a:effectLst/>
                <a:latin typeface="Arial" panose="020B0604020202020204" pitchFamily="34" charset="0"/>
              </a:rPr>
              <a:t>Tilgang til dokumentasjon</a:t>
            </a:r>
          </a:p>
          <a:p>
            <a:pPr algn="l">
              <a:buNone/>
            </a:pPr>
            <a:r>
              <a:rPr lang="en-US" sz="100">
                <a:effectLst/>
              </a:rPr>
              <a:t> </a:t>
            </a:r>
            <a:endParaRPr lang="en-US"/>
          </a:p>
        </p:txBody>
      </p:sp>
      <p:sp>
        <p:nvSpPr>
          <p:cNvPr id="439" name="Rectangle 438">
            <a:extLst>
              <a:ext uri="{FF2B5EF4-FFF2-40B4-BE49-F238E27FC236}">
                <a16:creationId xmlns:a16="http://schemas.microsoft.com/office/drawing/2014/main" id="{1D99CBAE-0B72-79F3-5AC7-9C1213E166E4}"/>
              </a:ext>
            </a:extLst>
          </p:cNvPr>
          <p:cNvSpPr/>
          <p:nvPr/>
        </p:nvSpPr>
        <p:spPr>
          <a:xfrm>
            <a:off x="6248400" y="4900000"/>
            <a:ext cx="5486400" cy="10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Rectangle 468">
            <a:extLst>
              <a:ext uri="{FF2B5EF4-FFF2-40B4-BE49-F238E27FC236}">
                <a16:creationId xmlns:a16="http://schemas.microsoft.com/office/drawing/2014/main" id="{316453C0-D597-6480-2AD8-AE6D981CA009}"/>
              </a:ext>
            </a:extLst>
          </p:cNvPr>
          <p:cNvSpPr/>
          <p:nvPr/>
        </p:nvSpPr>
        <p:spPr>
          <a:xfrm>
            <a:off x="6448400" y="5120000"/>
            <a:ext cx="8000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b="1">
                <a:solidFill>
                  <a:srgbClr val="0E7BA3"/>
                </a:solidFill>
                <a:effectLst/>
                <a:latin typeface="Arial" panose="020B0604020202020204" pitchFamily="34" charset="0"/>
              </a:rPr>
              <a:t>08</a:t>
            </a:r>
          </a:p>
          <a:p>
            <a:pPr algn="l">
              <a:buNone/>
            </a:pPr>
            <a:r>
              <a:rPr lang="en-US" sz="100">
                <a:effectLst/>
              </a:rPr>
              <a:t> </a:t>
            </a:r>
            <a:endParaRPr lang="en-US"/>
          </a:p>
        </p:txBody>
      </p:sp>
      <p:sp>
        <p:nvSpPr>
          <p:cNvPr id="500" name="Rectangle 499">
            <a:extLst>
              <a:ext uri="{FF2B5EF4-FFF2-40B4-BE49-F238E27FC236}">
                <a16:creationId xmlns:a16="http://schemas.microsoft.com/office/drawing/2014/main" id="{9254FD0D-3984-B6DA-64DC-313C35684276}"/>
              </a:ext>
            </a:extLst>
          </p:cNvPr>
          <p:cNvSpPr/>
          <p:nvPr/>
        </p:nvSpPr>
        <p:spPr>
          <a:xfrm>
            <a:off x="7248400" y="5120000"/>
            <a:ext cx="42864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203764"/>
                </a:solidFill>
                <a:effectLst/>
                <a:latin typeface="Arial" panose="020B0604020202020204" pitchFamily="34" charset="0"/>
              </a:rPr>
              <a:t>Anbefalinger</a:t>
            </a:r>
          </a:p>
          <a:p>
            <a:pPr algn="l">
              <a:buNone/>
            </a:pPr>
            <a:r>
              <a:rPr lang="en-US" sz="100">
                <a:effectLst/>
              </a:rPr>
              <a:t> </a:t>
            </a:r>
            <a:endParaRPr lang="en-US"/>
          </a:p>
        </p:txBody>
      </p:sp>
      <p:sp>
        <p:nvSpPr>
          <p:cNvPr id="8" name="Rektangel 7">
            <a:extLst>
              <a:ext uri="{FF2B5EF4-FFF2-40B4-BE49-F238E27FC236}">
                <a16:creationId xmlns:a16="http://schemas.microsoft.com/office/drawing/2014/main" id="{D6B288AC-FB58-E34B-45B9-2D5213C994D1}"/>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16602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 name="Rectangle 531">
            <a:extLst>
              <a:ext uri="{FF2B5EF4-FFF2-40B4-BE49-F238E27FC236}">
                <a16:creationId xmlns:a16="http://schemas.microsoft.com/office/drawing/2014/main" id="{EE8C4205-1C04-3DA6-B795-CF4BC3FA8375}"/>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BAKGRUNN</a:t>
            </a:r>
          </a:p>
          <a:p>
            <a:pPr algn="l">
              <a:buNone/>
            </a:pPr>
            <a:r>
              <a:rPr lang="en-US" sz="100">
                <a:effectLst/>
              </a:rPr>
              <a:t> </a:t>
            </a:r>
            <a:endParaRPr lang="en-US"/>
          </a:p>
        </p:txBody>
      </p:sp>
      <p:sp>
        <p:nvSpPr>
          <p:cNvPr id="565" name="Rectangle 564">
            <a:extLst>
              <a:ext uri="{FF2B5EF4-FFF2-40B4-BE49-F238E27FC236}">
                <a16:creationId xmlns:a16="http://schemas.microsoft.com/office/drawing/2014/main" id="{4BB92E06-308F-87A9-04FF-62B01148ECCA}"/>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Fra forskriftskrav til dokumentert friksjon</a:t>
            </a:r>
          </a:p>
          <a:p>
            <a:pPr algn="l">
              <a:buNone/>
            </a:pPr>
            <a:r>
              <a:rPr lang="en-US" sz="100">
                <a:effectLst/>
              </a:rPr>
              <a:t> </a:t>
            </a:r>
            <a:endParaRPr lang="en-US"/>
          </a:p>
        </p:txBody>
      </p:sp>
      <p:sp>
        <p:nvSpPr>
          <p:cNvPr id="599" name="Rectangle 598">
            <a:extLst>
              <a:ext uri="{FF2B5EF4-FFF2-40B4-BE49-F238E27FC236}">
                <a16:creationId xmlns:a16="http://schemas.microsoft.com/office/drawing/2014/main" id="{0AE38BDF-FCA4-DC3E-657B-E0DBC2966DA7}"/>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 BSL D 5-1 (FOR-2019-05-14-604); ACS-FR-2024-001; ACS-FR-2026-001</a:t>
            </a:r>
          </a:p>
          <a:p>
            <a:pPr algn="l">
              <a:buNone/>
            </a:pPr>
            <a:r>
              <a:rPr lang="en-US" sz="100">
                <a:effectLst/>
              </a:rPr>
              <a:t> </a:t>
            </a:r>
            <a:endParaRPr lang="en-US"/>
          </a:p>
        </p:txBody>
      </p:sp>
      <p:sp>
        <p:nvSpPr>
          <p:cNvPr id="634" name="Rectangle 633">
            <a:extLst>
              <a:ext uri="{FF2B5EF4-FFF2-40B4-BE49-F238E27FC236}">
                <a16:creationId xmlns:a16="http://schemas.microsoft.com/office/drawing/2014/main" id="{2394E571-85A4-D509-5E97-2F84BF583D7D}"/>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3</a:t>
            </a:r>
          </a:p>
          <a:p>
            <a:pPr algn="r">
              <a:buNone/>
            </a:pPr>
            <a:r>
              <a:rPr lang="en-US" sz="100">
                <a:effectLst/>
              </a:rPr>
              <a:t> </a:t>
            </a:r>
            <a:endParaRPr lang="en-US"/>
          </a:p>
        </p:txBody>
      </p:sp>
      <p:sp>
        <p:nvSpPr>
          <p:cNvPr id="670" name="Rectangle 669">
            <a:extLst>
              <a:ext uri="{FF2B5EF4-FFF2-40B4-BE49-F238E27FC236}">
                <a16:creationId xmlns:a16="http://schemas.microsoft.com/office/drawing/2014/main" id="{7F540FDE-2079-51AE-99BE-773115A6B589}"/>
              </a:ext>
            </a:extLst>
          </p:cNvPr>
          <p:cNvSpPr/>
          <p:nvPr/>
        </p:nvSpPr>
        <p:spPr>
          <a:xfrm>
            <a:off x="1560000" y="2950000"/>
            <a:ext cx="9000000" cy="38100"/>
          </a:xfrm>
          <a:prstGeom prst="rect">
            <a:avLst/>
          </a:prstGeom>
          <a:solidFill>
            <a:srgbClr val="B4C6E6"/>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7" name="Oval 706">
            <a:extLst>
              <a:ext uri="{FF2B5EF4-FFF2-40B4-BE49-F238E27FC236}">
                <a16:creationId xmlns:a16="http://schemas.microsoft.com/office/drawing/2014/main" id="{3993555E-77A8-C46A-45BD-71F4BD25D7BF}"/>
              </a:ext>
            </a:extLst>
          </p:cNvPr>
          <p:cNvSpPr/>
          <p:nvPr/>
        </p:nvSpPr>
        <p:spPr>
          <a:xfrm>
            <a:off x="1430000" y="2839050"/>
            <a:ext cx="260000" cy="260000"/>
          </a:xfrm>
          <a:prstGeom prst="ellipse">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5" name="Rectangle 744">
            <a:extLst>
              <a:ext uri="{FF2B5EF4-FFF2-40B4-BE49-F238E27FC236}">
                <a16:creationId xmlns:a16="http://schemas.microsoft.com/office/drawing/2014/main" id="{E24A2FA1-866E-D3C1-9960-CC72C504FE6C}"/>
              </a:ext>
            </a:extLst>
          </p:cNvPr>
          <p:cNvSpPr/>
          <p:nvPr/>
        </p:nvSpPr>
        <p:spPr>
          <a:xfrm>
            <a:off x="460000" y="2330000"/>
            <a:ext cx="22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600" b="1">
                <a:solidFill>
                  <a:srgbClr val="203764"/>
                </a:solidFill>
                <a:effectLst/>
                <a:latin typeface="Arial" panose="020B0604020202020204" pitchFamily="34" charset="0"/>
              </a:rPr>
              <a:t>01.07.2019</a:t>
            </a:r>
          </a:p>
          <a:p>
            <a:pPr algn="ctr">
              <a:buNone/>
            </a:pPr>
            <a:r>
              <a:rPr lang="en-US" sz="100">
                <a:effectLst/>
              </a:rPr>
              <a:t> </a:t>
            </a:r>
            <a:endParaRPr lang="en-US"/>
          </a:p>
        </p:txBody>
      </p:sp>
      <p:sp>
        <p:nvSpPr>
          <p:cNvPr id="784" name="Rectangle 783">
            <a:extLst>
              <a:ext uri="{FF2B5EF4-FFF2-40B4-BE49-F238E27FC236}">
                <a16:creationId xmlns:a16="http://schemas.microsoft.com/office/drawing/2014/main" id="{C5B35F3E-314F-9A4C-28A9-ED493BE1BC4A}"/>
              </a:ext>
            </a:extLst>
          </p:cNvPr>
          <p:cNvSpPr/>
          <p:nvPr/>
        </p:nvSpPr>
        <p:spPr>
          <a:xfrm>
            <a:off x="460000" y="3250000"/>
            <a:ext cx="2200000" cy="10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400">
                <a:solidFill>
                  <a:srgbClr val="1F2937"/>
                </a:solidFill>
                <a:effectLst/>
                <a:latin typeface="Arial" panose="020B0604020202020204" pitchFamily="34" charset="0"/>
              </a:rPr>
              <a:t>BSL D 5-1 §16 Sklisikkerhet trer i kraft</a:t>
            </a:r>
          </a:p>
          <a:p>
            <a:pPr algn="ctr">
              <a:buNone/>
            </a:pPr>
            <a:r>
              <a:rPr lang="en-US" sz="100">
                <a:effectLst/>
              </a:rPr>
              <a:t> </a:t>
            </a:r>
            <a:endParaRPr lang="en-US"/>
          </a:p>
        </p:txBody>
      </p:sp>
      <p:sp>
        <p:nvSpPr>
          <p:cNvPr id="824" name="Oval 823">
            <a:extLst>
              <a:ext uri="{FF2B5EF4-FFF2-40B4-BE49-F238E27FC236}">
                <a16:creationId xmlns:a16="http://schemas.microsoft.com/office/drawing/2014/main" id="{50CAA5A5-A986-9398-B36C-C032088FCB7E}"/>
              </a:ext>
            </a:extLst>
          </p:cNvPr>
          <p:cNvSpPr/>
          <p:nvPr/>
        </p:nvSpPr>
        <p:spPr>
          <a:xfrm>
            <a:off x="3680000" y="2839050"/>
            <a:ext cx="260000" cy="260000"/>
          </a:xfrm>
          <a:prstGeom prst="ellipse">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 name="Rectangle 864">
            <a:extLst>
              <a:ext uri="{FF2B5EF4-FFF2-40B4-BE49-F238E27FC236}">
                <a16:creationId xmlns:a16="http://schemas.microsoft.com/office/drawing/2014/main" id="{DCA3C902-05DD-8C00-4623-717C8C75AF60}"/>
              </a:ext>
            </a:extLst>
          </p:cNvPr>
          <p:cNvSpPr/>
          <p:nvPr/>
        </p:nvSpPr>
        <p:spPr>
          <a:xfrm>
            <a:off x="2710000" y="2330000"/>
            <a:ext cx="22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600" b="1">
                <a:solidFill>
                  <a:srgbClr val="203764"/>
                </a:solidFill>
                <a:effectLst/>
                <a:latin typeface="Arial" panose="020B0604020202020204" pitchFamily="34" charset="0"/>
              </a:rPr>
              <a:t>09.06.2023</a:t>
            </a:r>
          </a:p>
          <a:p>
            <a:pPr algn="ctr">
              <a:buNone/>
            </a:pPr>
            <a:r>
              <a:rPr lang="en-US" sz="100">
                <a:effectLst/>
              </a:rPr>
              <a:t> </a:t>
            </a:r>
            <a:endParaRPr lang="en-US"/>
          </a:p>
        </p:txBody>
      </p:sp>
      <p:sp>
        <p:nvSpPr>
          <p:cNvPr id="907" name="Rectangle 906">
            <a:extLst>
              <a:ext uri="{FF2B5EF4-FFF2-40B4-BE49-F238E27FC236}">
                <a16:creationId xmlns:a16="http://schemas.microsoft.com/office/drawing/2014/main" id="{6CB3B9D0-B22B-3776-F1FC-F607A3E5E7D6}"/>
              </a:ext>
            </a:extLst>
          </p:cNvPr>
          <p:cNvSpPr/>
          <p:nvPr/>
        </p:nvSpPr>
        <p:spPr>
          <a:xfrm>
            <a:off x="2710000" y="3250000"/>
            <a:ext cx="2200000" cy="10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400">
                <a:solidFill>
                  <a:srgbClr val="1F2937"/>
                </a:solidFill>
                <a:effectLst/>
                <a:latin typeface="Arial" panose="020B0604020202020204" pitchFamily="34" charset="0"/>
              </a:rPr>
              <a:t>Mandat for Prosjekt Sklisikkerhet</a:t>
            </a:r>
          </a:p>
          <a:p>
            <a:pPr algn="ctr">
              <a:buNone/>
            </a:pPr>
            <a:r>
              <a:rPr lang="en-US" sz="100">
                <a:effectLst/>
              </a:rPr>
              <a:t> </a:t>
            </a:r>
            <a:endParaRPr lang="en-US"/>
          </a:p>
        </p:txBody>
      </p:sp>
      <p:sp>
        <p:nvSpPr>
          <p:cNvPr id="950" name="Oval 949">
            <a:extLst>
              <a:ext uri="{FF2B5EF4-FFF2-40B4-BE49-F238E27FC236}">
                <a16:creationId xmlns:a16="http://schemas.microsoft.com/office/drawing/2014/main" id="{14944957-D87D-EBE0-2C18-01533F93C986}"/>
              </a:ext>
            </a:extLst>
          </p:cNvPr>
          <p:cNvSpPr/>
          <p:nvPr/>
        </p:nvSpPr>
        <p:spPr>
          <a:xfrm>
            <a:off x="5930000" y="2839050"/>
            <a:ext cx="260000" cy="260000"/>
          </a:xfrm>
          <a:prstGeom prst="ellipse">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4" name="Rectangle 993">
            <a:extLst>
              <a:ext uri="{FF2B5EF4-FFF2-40B4-BE49-F238E27FC236}">
                <a16:creationId xmlns:a16="http://schemas.microsoft.com/office/drawing/2014/main" id="{E45ED3A7-2038-22EF-EF9A-30988B18B4AC}"/>
              </a:ext>
            </a:extLst>
          </p:cNvPr>
          <p:cNvSpPr/>
          <p:nvPr/>
        </p:nvSpPr>
        <p:spPr>
          <a:xfrm>
            <a:off x="4960000" y="2330000"/>
            <a:ext cx="22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600" b="1">
                <a:solidFill>
                  <a:srgbClr val="203764"/>
                </a:solidFill>
                <a:effectLst/>
                <a:latin typeface="Arial" panose="020B0604020202020204" pitchFamily="34" charset="0"/>
              </a:rPr>
              <a:t>15.05.2024</a:t>
            </a:r>
          </a:p>
          <a:p>
            <a:pPr algn="ctr">
              <a:buNone/>
            </a:pPr>
            <a:r>
              <a:rPr lang="en-US" sz="100">
                <a:effectLst/>
              </a:rPr>
              <a:t> </a:t>
            </a:r>
            <a:endParaRPr lang="en-US"/>
          </a:p>
        </p:txBody>
      </p:sp>
      <p:sp>
        <p:nvSpPr>
          <p:cNvPr id="1039" name="Rectangle 1038">
            <a:extLst>
              <a:ext uri="{FF2B5EF4-FFF2-40B4-BE49-F238E27FC236}">
                <a16:creationId xmlns:a16="http://schemas.microsoft.com/office/drawing/2014/main" id="{9260EDC1-39BA-0F05-EC72-2DE9CB760829}"/>
              </a:ext>
            </a:extLst>
          </p:cNvPr>
          <p:cNvSpPr/>
          <p:nvPr/>
        </p:nvSpPr>
        <p:spPr>
          <a:xfrm>
            <a:off x="4960000" y="3250000"/>
            <a:ext cx="2200000" cy="10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400">
                <a:solidFill>
                  <a:srgbClr val="1F2937"/>
                </a:solidFill>
                <a:effectLst/>
                <a:latin typeface="Arial" panose="020B0604020202020204" pitchFamily="34" charset="0"/>
              </a:rPr>
              <a:t>Rapport Sklisikkerhet: metodikk</a:t>
            </a:r>
          </a:p>
          <a:p>
            <a:pPr algn="ctr">
              <a:buNone/>
            </a:pPr>
            <a:r>
              <a:rPr lang="en-US" sz="100">
                <a:effectLst/>
              </a:rPr>
              <a:t> </a:t>
            </a:r>
            <a:endParaRPr lang="en-US"/>
          </a:p>
        </p:txBody>
      </p:sp>
      <p:sp>
        <p:nvSpPr>
          <p:cNvPr id="1085" name="Oval 1084">
            <a:extLst>
              <a:ext uri="{FF2B5EF4-FFF2-40B4-BE49-F238E27FC236}">
                <a16:creationId xmlns:a16="http://schemas.microsoft.com/office/drawing/2014/main" id="{01A6229B-9B22-0331-A076-1FE9F0AA406A}"/>
              </a:ext>
            </a:extLst>
          </p:cNvPr>
          <p:cNvSpPr/>
          <p:nvPr/>
        </p:nvSpPr>
        <p:spPr>
          <a:xfrm>
            <a:off x="8180000" y="2839050"/>
            <a:ext cx="260000" cy="260000"/>
          </a:xfrm>
          <a:prstGeom prst="ellipse">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 name="Rectangle 1131">
            <a:extLst>
              <a:ext uri="{FF2B5EF4-FFF2-40B4-BE49-F238E27FC236}">
                <a16:creationId xmlns:a16="http://schemas.microsoft.com/office/drawing/2014/main" id="{21223167-A225-A6D8-139A-56EA0EC55971}"/>
              </a:ext>
            </a:extLst>
          </p:cNvPr>
          <p:cNvSpPr/>
          <p:nvPr/>
        </p:nvSpPr>
        <p:spPr>
          <a:xfrm>
            <a:off x="7210000" y="2330000"/>
            <a:ext cx="22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600" b="1">
                <a:solidFill>
                  <a:srgbClr val="203764"/>
                </a:solidFill>
                <a:effectLst/>
                <a:latin typeface="Arial" panose="020B0604020202020204" pitchFamily="34" charset="0"/>
              </a:rPr>
              <a:t>29.10.2025</a:t>
            </a:r>
          </a:p>
          <a:p>
            <a:pPr algn="ctr">
              <a:buNone/>
            </a:pPr>
            <a:r>
              <a:rPr lang="en-US" sz="100">
                <a:effectLst/>
              </a:rPr>
              <a:t> </a:t>
            </a:r>
            <a:endParaRPr lang="en-US"/>
          </a:p>
        </p:txBody>
      </p:sp>
      <p:sp>
        <p:nvSpPr>
          <p:cNvPr id="1180" name="Rectangle 1179">
            <a:extLst>
              <a:ext uri="{FF2B5EF4-FFF2-40B4-BE49-F238E27FC236}">
                <a16:creationId xmlns:a16="http://schemas.microsoft.com/office/drawing/2014/main" id="{8D02A39D-B5ED-B56A-BF8A-7A7DF4EB8E18}"/>
              </a:ext>
            </a:extLst>
          </p:cNvPr>
          <p:cNvSpPr/>
          <p:nvPr/>
        </p:nvSpPr>
        <p:spPr>
          <a:xfrm>
            <a:off x="7210000" y="3250000"/>
            <a:ext cx="2200000" cy="10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400">
                <a:solidFill>
                  <a:srgbClr val="1F2937"/>
                </a:solidFill>
                <a:effectLst/>
                <a:latin typeface="Arial" panose="020B0604020202020204" pitchFamily="34" charset="0"/>
              </a:rPr>
              <a:t>Prosjekt Friksjons- dokumentering etablert</a:t>
            </a:r>
          </a:p>
          <a:p>
            <a:pPr algn="ctr">
              <a:buNone/>
            </a:pPr>
            <a:r>
              <a:rPr lang="en-US" sz="100">
                <a:effectLst/>
              </a:rPr>
              <a:t> </a:t>
            </a:r>
            <a:endParaRPr lang="en-US"/>
          </a:p>
        </p:txBody>
      </p:sp>
      <p:sp>
        <p:nvSpPr>
          <p:cNvPr id="1229" name="Oval 1228">
            <a:extLst>
              <a:ext uri="{FF2B5EF4-FFF2-40B4-BE49-F238E27FC236}">
                <a16:creationId xmlns:a16="http://schemas.microsoft.com/office/drawing/2014/main" id="{F32A7226-96F4-D4A2-6050-19EF8BF8DEFB}"/>
              </a:ext>
            </a:extLst>
          </p:cNvPr>
          <p:cNvSpPr/>
          <p:nvPr/>
        </p:nvSpPr>
        <p:spPr>
          <a:xfrm>
            <a:off x="10430000" y="2839050"/>
            <a:ext cx="260000" cy="260000"/>
          </a:xfrm>
          <a:prstGeom prst="ellipse">
            <a:avLst/>
          </a:prstGeom>
          <a:solidFill>
            <a:srgbClr val="0E7BA3"/>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9" name="Rectangle 1278">
            <a:extLst>
              <a:ext uri="{FF2B5EF4-FFF2-40B4-BE49-F238E27FC236}">
                <a16:creationId xmlns:a16="http://schemas.microsoft.com/office/drawing/2014/main" id="{1766101B-4CC4-D71A-B2A8-2199AF09A237}"/>
              </a:ext>
            </a:extLst>
          </p:cNvPr>
          <p:cNvSpPr/>
          <p:nvPr/>
        </p:nvSpPr>
        <p:spPr>
          <a:xfrm>
            <a:off x="9460000" y="2330000"/>
            <a:ext cx="22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600" b="1">
                <a:solidFill>
                  <a:srgbClr val="0E7BA3"/>
                </a:solidFill>
                <a:effectLst/>
                <a:latin typeface="Arial" panose="020B0604020202020204" pitchFamily="34" charset="0"/>
              </a:rPr>
              <a:t>19.08.2026</a:t>
            </a:r>
          </a:p>
          <a:p>
            <a:pPr algn="ctr">
              <a:buNone/>
            </a:pPr>
            <a:r>
              <a:rPr lang="en-US" sz="100">
                <a:effectLst/>
              </a:rPr>
              <a:t> </a:t>
            </a:r>
            <a:endParaRPr lang="en-US"/>
          </a:p>
        </p:txBody>
      </p:sp>
      <p:sp>
        <p:nvSpPr>
          <p:cNvPr id="1330" name="Rectangle 1329">
            <a:extLst>
              <a:ext uri="{FF2B5EF4-FFF2-40B4-BE49-F238E27FC236}">
                <a16:creationId xmlns:a16="http://schemas.microsoft.com/office/drawing/2014/main" id="{DB38DC61-1B2F-8BF4-56FB-92E22293EAD3}"/>
              </a:ext>
            </a:extLst>
          </p:cNvPr>
          <p:cNvSpPr/>
          <p:nvPr/>
        </p:nvSpPr>
        <p:spPr>
          <a:xfrm>
            <a:off x="9460000" y="3250000"/>
            <a:ext cx="2200000" cy="10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400">
                <a:solidFill>
                  <a:srgbClr val="1F2937"/>
                </a:solidFill>
                <a:effectLst/>
                <a:latin typeface="Arial" panose="020B0604020202020204" pitchFamily="34" charset="0"/>
              </a:rPr>
              <a:t>Sluttrapport: dokumentert μ per helidekk</a:t>
            </a:r>
          </a:p>
          <a:p>
            <a:pPr algn="ctr">
              <a:buNone/>
            </a:pPr>
            <a:r>
              <a:rPr lang="en-US" sz="100">
                <a:effectLst/>
              </a:rPr>
              <a:t> </a:t>
            </a:r>
            <a:endParaRPr lang="en-US"/>
          </a:p>
        </p:txBody>
      </p:sp>
      <p:sp>
        <p:nvSpPr>
          <p:cNvPr id="1382" name="Rectangle 1381">
            <a:extLst>
              <a:ext uri="{FF2B5EF4-FFF2-40B4-BE49-F238E27FC236}">
                <a16:creationId xmlns:a16="http://schemas.microsoft.com/office/drawing/2014/main" id="{6B25F260-1651-9A2D-EB78-6F7A542FDFD8}"/>
              </a:ext>
            </a:extLst>
          </p:cNvPr>
          <p:cNvSpPr/>
          <p:nvPr/>
        </p:nvSpPr>
        <p:spPr>
          <a:xfrm>
            <a:off x="457200" y="4650000"/>
            <a:ext cx="5524500" cy="13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a:solidFill>
                  <a:srgbClr val="0E7BA3"/>
                </a:solidFill>
                <a:effectLst/>
                <a:latin typeface="Arial" panose="020B0604020202020204" pitchFamily="34" charset="0"/>
              </a:rPr>
              <a:t>UTGANGSPUNKT</a:t>
            </a:r>
          </a:p>
          <a:p>
            <a:pPr algn="l">
              <a:buNone/>
            </a:pPr>
            <a:r>
              <a:rPr lang="en-US" sz="1600">
                <a:solidFill>
                  <a:srgbClr val="1F2937"/>
                </a:solidFill>
                <a:effectLst/>
                <a:latin typeface="Arial" panose="020B0604020202020204" pitchFamily="34" charset="0"/>
              </a:rPr>
              <a:t>Veiledningen bygde på kraft og statisk friksjon – industrien så ingen praktisk måte å implementere den på.</a:t>
            </a:r>
            <a:endParaRPr lang="en-US"/>
          </a:p>
        </p:txBody>
      </p:sp>
      <p:sp>
        <p:nvSpPr>
          <p:cNvPr id="1435" name="Rectangle 1434">
            <a:extLst>
              <a:ext uri="{FF2B5EF4-FFF2-40B4-BE49-F238E27FC236}">
                <a16:creationId xmlns:a16="http://schemas.microsoft.com/office/drawing/2014/main" id="{7F7AC1BE-E4E5-2AC4-6EBD-60E7406050E8}"/>
              </a:ext>
            </a:extLst>
          </p:cNvPr>
          <p:cNvSpPr/>
          <p:nvPr/>
        </p:nvSpPr>
        <p:spPr>
          <a:xfrm>
            <a:off x="6210300" y="4650000"/>
            <a:ext cx="5524500" cy="13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a:solidFill>
                  <a:srgbClr val="0E7BA3"/>
                </a:solidFill>
                <a:effectLst/>
                <a:latin typeface="Arial" panose="020B0604020202020204" pitchFamily="34" charset="0"/>
              </a:rPr>
              <a:t>LUFTFARTSTILSYNET</a:t>
            </a:r>
          </a:p>
          <a:p>
            <a:pPr algn="l">
              <a:buNone/>
            </a:pPr>
            <a:r>
              <a:rPr lang="en-US" sz="1600">
                <a:solidFill>
                  <a:srgbClr val="1F2937"/>
                </a:solidFill>
                <a:effectLst/>
                <a:latin typeface="Arial" panose="020B0604020202020204" pitchFamily="34" charset="0"/>
              </a:rPr>
              <a:t>Luftfartstilsynet deltok i observatørgruppen i Prosjekt Sklisikkerhet.</a:t>
            </a:r>
            <a:endParaRPr lang="en-US"/>
          </a:p>
        </p:txBody>
      </p:sp>
      <p:sp>
        <p:nvSpPr>
          <p:cNvPr id="3" name="Rektangel 2">
            <a:extLst>
              <a:ext uri="{FF2B5EF4-FFF2-40B4-BE49-F238E27FC236}">
                <a16:creationId xmlns:a16="http://schemas.microsoft.com/office/drawing/2014/main" id="{05C7B296-F24D-340C-1008-9EEED6623229}"/>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085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9" name="Rectangle 1488">
            <a:extLst>
              <a:ext uri="{FF2B5EF4-FFF2-40B4-BE49-F238E27FC236}">
                <a16:creationId xmlns:a16="http://schemas.microsoft.com/office/drawing/2014/main" id="{CE02609D-C8FA-4274-1B2A-21B7FDCBCF1C}"/>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NY REFERANSEVERDI</a:t>
            </a:r>
          </a:p>
          <a:p>
            <a:pPr algn="l">
              <a:buNone/>
            </a:pPr>
            <a:r>
              <a:rPr lang="en-US" sz="100">
                <a:effectLst/>
              </a:rPr>
              <a:t> </a:t>
            </a:r>
            <a:endParaRPr lang="en-US"/>
          </a:p>
        </p:txBody>
      </p:sp>
      <p:sp>
        <p:nvSpPr>
          <p:cNvPr id="1544" name="Rectangle 1543">
            <a:extLst>
              <a:ext uri="{FF2B5EF4-FFF2-40B4-BE49-F238E27FC236}">
                <a16:creationId xmlns:a16="http://schemas.microsoft.com/office/drawing/2014/main" id="{FA8F8D52-1E6B-4272-A5BD-853B30F2AFA9}"/>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Dynamisk friksjon (μ) som referanse</a:t>
            </a:r>
          </a:p>
          <a:p>
            <a:pPr algn="l">
              <a:buNone/>
            </a:pPr>
            <a:r>
              <a:rPr lang="en-US" sz="100">
                <a:effectLst/>
              </a:rPr>
              <a:t> </a:t>
            </a:r>
            <a:endParaRPr lang="en-US"/>
          </a:p>
        </p:txBody>
      </p:sp>
      <p:sp>
        <p:nvSpPr>
          <p:cNvPr id="1600" name="Rectangle 1599">
            <a:extLst>
              <a:ext uri="{FF2B5EF4-FFF2-40B4-BE49-F238E27FC236}">
                <a16:creationId xmlns:a16="http://schemas.microsoft.com/office/drawing/2014/main" id="{8E7AC647-09C8-E70F-AC16-180A50956656}"/>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 ACS-FR-2024-001; ACS-FR-2026-001</a:t>
            </a:r>
          </a:p>
          <a:p>
            <a:pPr algn="l">
              <a:buNone/>
            </a:pPr>
            <a:r>
              <a:rPr lang="en-US" sz="100">
                <a:effectLst/>
              </a:rPr>
              <a:t> </a:t>
            </a:r>
            <a:endParaRPr lang="en-US"/>
          </a:p>
        </p:txBody>
      </p:sp>
      <p:sp>
        <p:nvSpPr>
          <p:cNvPr id="1657" name="Rectangle 1656">
            <a:extLst>
              <a:ext uri="{FF2B5EF4-FFF2-40B4-BE49-F238E27FC236}">
                <a16:creationId xmlns:a16="http://schemas.microsoft.com/office/drawing/2014/main" id="{35E622D2-7887-83BF-1A11-9EB6035ABCE8}"/>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4</a:t>
            </a:r>
          </a:p>
          <a:p>
            <a:pPr algn="r">
              <a:buNone/>
            </a:pPr>
            <a:r>
              <a:rPr lang="en-US" sz="100">
                <a:effectLst/>
              </a:rPr>
              <a:t> </a:t>
            </a:r>
            <a:endParaRPr lang="en-US"/>
          </a:p>
        </p:txBody>
      </p:sp>
      <p:sp>
        <p:nvSpPr>
          <p:cNvPr id="1834" name="Rectangle 1833">
            <a:extLst>
              <a:ext uri="{FF2B5EF4-FFF2-40B4-BE49-F238E27FC236}">
                <a16:creationId xmlns:a16="http://schemas.microsoft.com/office/drawing/2014/main" id="{C0FFEF21-1E1E-7C41-D116-F0A7B5B56A18}"/>
              </a:ext>
            </a:extLst>
          </p:cNvPr>
          <p:cNvSpPr/>
          <p:nvPr/>
        </p:nvSpPr>
        <p:spPr>
          <a:xfrm>
            <a:off x="6200000" y="1400000"/>
            <a:ext cx="55348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ANBEFALT MINIMUM</a:t>
            </a:r>
          </a:p>
          <a:p>
            <a:pPr algn="l">
              <a:buNone/>
            </a:pPr>
            <a:r>
              <a:rPr lang="en-US" sz="100">
                <a:effectLst/>
              </a:rPr>
              <a:t> </a:t>
            </a:r>
            <a:endParaRPr lang="en-US"/>
          </a:p>
        </p:txBody>
      </p:sp>
      <p:sp>
        <p:nvSpPr>
          <p:cNvPr id="1895" name="Rectangle 1894">
            <a:extLst>
              <a:ext uri="{FF2B5EF4-FFF2-40B4-BE49-F238E27FC236}">
                <a16:creationId xmlns:a16="http://schemas.microsoft.com/office/drawing/2014/main" id="{3AACBAA0-F27B-FC7E-DD8E-1352288C48D2}"/>
              </a:ext>
            </a:extLst>
          </p:cNvPr>
          <p:cNvSpPr/>
          <p:nvPr/>
        </p:nvSpPr>
        <p:spPr>
          <a:xfrm>
            <a:off x="6200000" y="1800000"/>
            <a:ext cx="2650000" cy="215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5400" b="1">
                <a:solidFill>
                  <a:srgbClr val="FFFFFF"/>
                </a:solidFill>
                <a:effectLst/>
                <a:latin typeface="Arial" panose="020B0604020202020204" pitchFamily="34" charset="0"/>
              </a:rPr>
              <a:t>0,60</a:t>
            </a:r>
          </a:p>
          <a:p>
            <a:pPr algn="ctr">
              <a:buNone/>
            </a:pPr>
            <a:r>
              <a:rPr lang="en-US" sz="1600">
                <a:solidFill>
                  <a:srgbClr val="D9E3F2"/>
                </a:solidFill>
                <a:effectLst/>
                <a:latin typeface="Arial" panose="020B0604020202020204" pitchFamily="34" charset="0"/>
              </a:rPr>
              <a:t>stasjonære helidekk</a:t>
            </a:r>
            <a:endParaRPr lang="en-US"/>
          </a:p>
        </p:txBody>
      </p:sp>
      <p:sp>
        <p:nvSpPr>
          <p:cNvPr id="1957" name="Rectangle 1956">
            <a:extLst>
              <a:ext uri="{FF2B5EF4-FFF2-40B4-BE49-F238E27FC236}">
                <a16:creationId xmlns:a16="http://schemas.microsoft.com/office/drawing/2014/main" id="{02E18691-2E85-4EDC-E751-6E188FCEB985}"/>
              </a:ext>
            </a:extLst>
          </p:cNvPr>
          <p:cNvSpPr/>
          <p:nvPr/>
        </p:nvSpPr>
        <p:spPr>
          <a:xfrm>
            <a:off x="9084800" y="1800000"/>
            <a:ext cx="2650000" cy="215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5400" b="1">
                <a:solidFill>
                  <a:srgbClr val="FFFFFF"/>
                </a:solidFill>
                <a:effectLst/>
                <a:latin typeface="Arial" panose="020B0604020202020204" pitchFamily="34" charset="0"/>
              </a:rPr>
              <a:t>0,65</a:t>
            </a:r>
          </a:p>
          <a:p>
            <a:pPr algn="ctr">
              <a:buNone/>
            </a:pPr>
            <a:r>
              <a:rPr lang="en-US" sz="1600">
                <a:solidFill>
                  <a:srgbClr val="D9E3F2"/>
                </a:solidFill>
                <a:effectLst/>
                <a:latin typeface="Arial" panose="020B0604020202020204" pitchFamily="34" charset="0"/>
              </a:rPr>
              <a:t>bevegelige helidekk</a:t>
            </a:r>
            <a:endParaRPr lang="en-US"/>
          </a:p>
        </p:txBody>
      </p:sp>
      <p:sp>
        <p:nvSpPr>
          <p:cNvPr id="2020" name="Rectangle 2019">
            <a:extLst>
              <a:ext uri="{FF2B5EF4-FFF2-40B4-BE49-F238E27FC236}">
                <a16:creationId xmlns:a16="http://schemas.microsoft.com/office/drawing/2014/main" id="{9C7C6E49-0EF9-7877-E0EE-165EEF01050A}"/>
              </a:ext>
            </a:extLst>
          </p:cNvPr>
          <p:cNvSpPr/>
          <p:nvPr/>
        </p:nvSpPr>
        <p:spPr>
          <a:xfrm>
            <a:off x="6200000" y="4200000"/>
            <a:ext cx="5534800" cy="175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dirty="0">
                <a:solidFill>
                  <a:srgbClr val="0E7BA3"/>
                </a:solidFill>
                <a:effectLst/>
                <a:latin typeface="Arial" panose="020B0604020202020204" pitchFamily="34" charset="0"/>
              </a:rPr>
              <a:t>ELDRE HELIDEKK (IDRIFTSATT FØR 01.01.2017)</a:t>
            </a:r>
          </a:p>
          <a:p>
            <a:pPr algn="l">
              <a:buNone/>
            </a:pPr>
            <a:r>
              <a:rPr lang="en-US" sz="2800" b="1" dirty="0">
                <a:solidFill>
                  <a:srgbClr val="203764"/>
                </a:solidFill>
                <a:effectLst/>
                <a:latin typeface="Arial" panose="020B0604020202020204" pitchFamily="34" charset="0"/>
              </a:rPr>
              <a:t>0,50 / 0,55</a:t>
            </a:r>
          </a:p>
        </p:txBody>
      </p:sp>
      <p:sp>
        <p:nvSpPr>
          <p:cNvPr id="8021" name="Rectangle 8020">
            <a:extLst>
              <a:ext uri="{FF2B5EF4-FFF2-40B4-BE49-F238E27FC236}">
                <a16:creationId xmlns:a16="http://schemas.microsoft.com/office/drawing/2014/main" id="{FA835863-D332-2E35-5AAE-73BB1B92D2A2}"/>
              </a:ext>
            </a:extLst>
          </p:cNvPr>
          <p:cNvSpPr/>
          <p:nvPr/>
        </p:nvSpPr>
        <p:spPr>
          <a:xfrm>
            <a:off x="457200" y="1400000"/>
            <a:ext cx="5400000" cy="5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a:solidFill>
                  <a:srgbClr val="203764"/>
                </a:solidFill>
                <a:effectLst/>
                <a:latin typeface="Arial" panose="020B0604020202020204" pitchFamily="34" charset="0"/>
              </a:rPr>
              <a:t>Dynamisk friksjonskoeffisient (μ)</a:t>
            </a:r>
          </a:p>
          <a:p>
            <a:pPr algn="l">
              <a:buNone/>
            </a:pPr>
            <a:r>
              <a:rPr lang="en-US" sz="100">
                <a:effectLst/>
              </a:rPr>
              <a:t> </a:t>
            </a:r>
            <a:endParaRPr lang="en-US"/>
          </a:p>
        </p:txBody>
      </p:sp>
      <p:sp>
        <p:nvSpPr>
          <p:cNvPr id="8023" name="s3bulb">
            <a:extLst>
              <a:ext uri="{FF2B5EF4-FFF2-40B4-BE49-F238E27FC236}">
                <a16:creationId xmlns:a16="http://schemas.microsoft.com/office/drawing/2014/main" id="{665EEE1F-B9EE-1C00-3451-FF77A15D0ABD}"/>
              </a:ext>
            </a:extLst>
          </p:cNvPr>
          <p:cNvSpPr/>
          <p:nvPr/>
        </p:nvSpPr>
        <p:spPr>
          <a:xfrm>
            <a:off x="457200" y="2050000"/>
            <a:ext cx="5400000" cy="25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304800" algn="l">
              <a:buChar char="•"/>
            </a:pPr>
            <a:r>
              <a:rPr lang="en-US" sz="1800" dirty="0" err="1">
                <a:solidFill>
                  <a:srgbClr val="1F2937"/>
                </a:solidFill>
                <a:effectLst/>
                <a:latin typeface="Arial" panose="020B0604020202020204" pitchFamily="34" charset="0"/>
              </a:rPr>
              <a:t>Målt</a:t>
            </a:r>
            <a:r>
              <a:rPr lang="en-US" sz="1800" dirty="0">
                <a:solidFill>
                  <a:srgbClr val="1F2937"/>
                </a:solidFill>
                <a:effectLst/>
                <a:latin typeface="Arial" panose="020B0604020202020204" pitchFamily="34" charset="0"/>
              </a:rPr>
              <a:t> med </a:t>
            </a:r>
            <a:r>
              <a:rPr lang="en-US" sz="1800" dirty="0" err="1">
                <a:solidFill>
                  <a:srgbClr val="1F2937"/>
                </a:solidFill>
                <a:effectLst/>
                <a:latin typeface="Arial" panose="020B0604020202020204" pitchFamily="34" charset="0"/>
              </a:rPr>
              <a:t>bremset-hjul-metode</a:t>
            </a:r>
            <a:endParaRPr lang="en-US" sz="1800" dirty="0">
              <a:solidFill>
                <a:srgbClr val="1F2937"/>
              </a:solidFill>
              <a:effectLst/>
              <a:latin typeface="Arial" panose="020B0604020202020204" pitchFamily="34" charset="0"/>
            </a:endParaRPr>
          </a:p>
          <a:p>
            <a:pPr indent="-304800" algn="l">
              <a:buChar char="•"/>
            </a:pPr>
            <a:r>
              <a:rPr lang="en-US" sz="1800" dirty="0" err="1">
                <a:solidFill>
                  <a:srgbClr val="1F2937"/>
                </a:solidFill>
                <a:effectLst/>
                <a:latin typeface="Arial" panose="020B0604020202020204" pitchFamily="34" charset="0"/>
              </a:rPr>
              <a:t>Sporbar</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til</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fullskala</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labtest</a:t>
            </a:r>
            <a:r>
              <a:rPr lang="en-US" sz="1800" dirty="0">
                <a:solidFill>
                  <a:srgbClr val="1F2937"/>
                </a:solidFill>
                <a:effectLst/>
                <a:latin typeface="Arial" panose="020B0604020202020204" pitchFamily="34" charset="0"/>
              </a:rPr>
              <a:t> hos NLR: S-92 </a:t>
            </a:r>
            <a:r>
              <a:rPr lang="en-US" sz="1800" dirty="0" err="1">
                <a:solidFill>
                  <a:srgbClr val="1F2937"/>
                </a:solidFill>
                <a:effectLst/>
                <a:latin typeface="Arial" panose="020B0604020202020204" pitchFamily="34" charset="0"/>
              </a:rPr>
              <a:t>hjul</a:t>
            </a:r>
            <a:r>
              <a:rPr lang="en-US" sz="1800" dirty="0">
                <a:solidFill>
                  <a:srgbClr val="1F2937"/>
                </a:solidFill>
                <a:effectLst/>
                <a:latin typeface="Arial" panose="020B0604020202020204" pitchFamily="34" charset="0"/>
              </a:rPr>
              <a:t>/</a:t>
            </a:r>
            <a:r>
              <a:rPr lang="en-US" sz="1800" dirty="0" err="1">
                <a:solidFill>
                  <a:srgbClr val="1F2937"/>
                </a:solidFill>
                <a:effectLst/>
                <a:latin typeface="Arial" panose="020B0604020202020204" pitchFamily="34" charset="0"/>
              </a:rPr>
              <a:t>dekk</a:t>
            </a:r>
            <a:r>
              <a:rPr lang="en-US" sz="1800" dirty="0">
                <a:solidFill>
                  <a:srgbClr val="1F2937"/>
                </a:solidFill>
                <a:effectLst/>
                <a:latin typeface="Arial" panose="020B0604020202020204" pitchFamily="34" charset="0"/>
              </a:rPr>
              <a:t>, ca. 2 t </a:t>
            </a:r>
            <a:r>
              <a:rPr lang="en-US" sz="1800" dirty="0" err="1">
                <a:solidFill>
                  <a:srgbClr val="1F2937"/>
                </a:solidFill>
                <a:effectLst/>
                <a:latin typeface="Arial" panose="020B0604020202020204" pitchFamily="34" charset="0"/>
              </a:rPr>
              <a:t>hjullast</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vått</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dekk</a:t>
            </a:r>
            <a:endParaRPr lang="en-US" sz="1800" dirty="0">
              <a:solidFill>
                <a:srgbClr val="1F2937"/>
              </a:solidFill>
              <a:effectLst/>
              <a:latin typeface="Arial" panose="020B0604020202020204" pitchFamily="34" charset="0"/>
            </a:endParaRPr>
          </a:p>
          <a:p>
            <a:pPr indent="-304800" algn="l">
              <a:buChar char="•"/>
            </a:pPr>
            <a:r>
              <a:rPr lang="en-US" sz="1800" dirty="0" err="1">
                <a:solidFill>
                  <a:schemeClr val="tx1"/>
                </a:solidFill>
                <a:effectLst/>
                <a:latin typeface="Arial" panose="020B0604020202020204" pitchFamily="34" charset="0"/>
              </a:rPr>
              <a:t>Statisk</a:t>
            </a:r>
            <a:r>
              <a:rPr lang="en-US" sz="1800" dirty="0">
                <a:solidFill>
                  <a:schemeClr val="tx1"/>
                </a:solidFill>
                <a:effectLst/>
                <a:latin typeface="Arial" panose="020B0604020202020204" pitchFamily="34" charset="0"/>
              </a:rPr>
              <a:t> </a:t>
            </a:r>
            <a:r>
              <a:rPr lang="en-US" sz="1800" dirty="0" err="1">
                <a:solidFill>
                  <a:schemeClr val="tx1"/>
                </a:solidFill>
                <a:effectLst/>
                <a:latin typeface="Arial" panose="020B0604020202020204" pitchFamily="34" charset="0"/>
              </a:rPr>
              <a:t>friksjon</a:t>
            </a:r>
            <a:r>
              <a:rPr lang="en-US" sz="1800" dirty="0">
                <a:solidFill>
                  <a:schemeClr val="tx1"/>
                </a:solidFill>
                <a:effectLst/>
                <a:latin typeface="Arial" panose="020B0604020202020204" pitchFamily="34" charset="0"/>
              </a:rPr>
              <a:t> </a:t>
            </a:r>
            <a:r>
              <a:rPr lang="en-US" sz="1800" dirty="0" err="1">
                <a:solidFill>
                  <a:schemeClr val="tx1"/>
                </a:solidFill>
                <a:effectLst/>
                <a:latin typeface="Arial" panose="020B0604020202020204" pitchFamily="34" charset="0"/>
              </a:rPr>
              <a:t>kan</a:t>
            </a:r>
            <a:r>
              <a:rPr lang="en-US" sz="1800" dirty="0">
                <a:solidFill>
                  <a:schemeClr val="tx1"/>
                </a:solidFill>
                <a:effectLst/>
                <a:latin typeface="Arial" panose="020B0604020202020204" pitchFamily="34" charset="0"/>
              </a:rPr>
              <a:t> </a:t>
            </a:r>
            <a:r>
              <a:rPr lang="en-US" sz="1800" dirty="0" err="1">
                <a:solidFill>
                  <a:schemeClr val="tx1"/>
                </a:solidFill>
                <a:effectLst/>
                <a:latin typeface="Arial" panose="020B0604020202020204" pitchFamily="34" charset="0"/>
              </a:rPr>
              <a:t>ikke</a:t>
            </a:r>
            <a:r>
              <a:rPr lang="en-US" sz="1800" dirty="0">
                <a:solidFill>
                  <a:schemeClr val="tx1"/>
                </a:solidFill>
                <a:effectLst/>
                <a:latin typeface="Arial" panose="020B0604020202020204" pitchFamily="34" charset="0"/>
              </a:rPr>
              <a:t> </a:t>
            </a:r>
            <a:r>
              <a:rPr lang="en-US" sz="1800" dirty="0" err="1">
                <a:solidFill>
                  <a:schemeClr val="tx1"/>
                </a:solidFill>
                <a:effectLst/>
                <a:latin typeface="Arial" panose="020B0604020202020204" pitchFamily="34" charset="0"/>
              </a:rPr>
              <a:t>måles</a:t>
            </a:r>
            <a:r>
              <a:rPr lang="en-US" sz="1800" dirty="0">
                <a:solidFill>
                  <a:schemeClr val="tx1"/>
                </a:solidFill>
                <a:effectLst/>
                <a:latin typeface="Arial" panose="020B0604020202020204" pitchFamily="34" charset="0"/>
              </a:rPr>
              <a:t> i felt – det </a:t>
            </a:r>
            <a:r>
              <a:rPr lang="en-US" sz="1800" dirty="0" err="1">
                <a:solidFill>
                  <a:schemeClr val="tx1"/>
                </a:solidFill>
                <a:effectLst/>
                <a:latin typeface="Arial" panose="020B0604020202020204" pitchFamily="34" charset="0"/>
              </a:rPr>
              <a:t>finnes</a:t>
            </a:r>
            <a:r>
              <a:rPr lang="en-US" sz="1800" dirty="0">
                <a:solidFill>
                  <a:schemeClr val="tx1"/>
                </a:solidFill>
                <a:effectLst/>
                <a:latin typeface="Arial" panose="020B0604020202020204" pitchFamily="34" charset="0"/>
              </a:rPr>
              <a:t> </a:t>
            </a:r>
            <a:r>
              <a:rPr lang="en-US" sz="1800" dirty="0" err="1">
                <a:solidFill>
                  <a:schemeClr val="tx1"/>
                </a:solidFill>
                <a:effectLst/>
                <a:latin typeface="Arial" panose="020B0604020202020204" pitchFamily="34" charset="0"/>
              </a:rPr>
              <a:t>ikke</a:t>
            </a:r>
            <a:r>
              <a:rPr lang="en-US" sz="1800" dirty="0">
                <a:solidFill>
                  <a:schemeClr val="tx1"/>
                </a:solidFill>
                <a:effectLst/>
                <a:latin typeface="Arial" panose="020B0604020202020204" pitchFamily="34" charset="0"/>
              </a:rPr>
              <a:t> </a:t>
            </a:r>
            <a:r>
              <a:rPr lang="en-US" sz="1800" dirty="0" err="1">
                <a:solidFill>
                  <a:schemeClr val="tx1"/>
                </a:solidFill>
                <a:effectLst/>
                <a:latin typeface="Arial" panose="020B0604020202020204" pitchFamily="34" charset="0"/>
              </a:rPr>
              <a:t>portabelt</a:t>
            </a:r>
            <a:r>
              <a:rPr lang="en-US" sz="1800" dirty="0">
                <a:solidFill>
                  <a:schemeClr val="tx1"/>
                </a:solidFill>
                <a:effectLst/>
                <a:latin typeface="Arial" panose="020B0604020202020204" pitchFamily="34" charset="0"/>
              </a:rPr>
              <a:t> </a:t>
            </a:r>
            <a:r>
              <a:rPr lang="en-US" sz="1800" dirty="0" err="1">
                <a:solidFill>
                  <a:schemeClr val="tx1"/>
                </a:solidFill>
                <a:effectLst/>
                <a:latin typeface="Arial" panose="020B0604020202020204" pitchFamily="34" charset="0"/>
              </a:rPr>
              <a:t>utstyr</a:t>
            </a:r>
            <a:endParaRPr lang="en-US" sz="1800" dirty="0">
              <a:solidFill>
                <a:schemeClr val="tx1"/>
              </a:solidFill>
              <a:effectLst/>
              <a:latin typeface="Arial" panose="020B0604020202020204" pitchFamily="34" charset="0"/>
            </a:endParaRPr>
          </a:p>
          <a:p>
            <a:pPr indent="-304800" algn="l">
              <a:buChar char="•"/>
            </a:pPr>
            <a:r>
              <a:rPr lang="en-US" sz="1800" dirty="0" err="1">
                <a:solidFill>
                  <a:srgbClr val="1F2937"/>
                </a:solidFill>
                <a:effectLst/>
                <a:latin typeface="Arial" panose="020B0604020202020204" pitchFamily="34" charset="0"/>
              </a:rPr>
              <a:t>Anbefalte</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verdier</a:t>
            </a:r>
            <a:r>
              <a:rPr lang="en-US" sz="1800" dirty="0">
                <a:solidFill>
                  <a:srgbClr val="1F2937"/>
                </a:solidFill>
                <a:effectLst/>
                <a:latin typeface="Arial" panose="020B0604020202020204" pitchFamily="34" charset="0"/>
              </a:rPr>
              <a:t> = </a:t>
            </a:r>
            <a:r>
              <a:rPr lang="en-US" sz="1800" dirty="0" err="1">
                <a:solidFill>
                  <a:srgbClr val="1F2937"/>
                </a:solidFill>
                <a:effectLst/>
                <a:latin typeface="Arial" panose="020B0604020202020204" pitchFamily="34" charset="0"/>
              </a:rPr>
              <a:t>etablerte</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industriverdier</a:t>
            </a:r>
            <a:endParaRPr lang="en-US" dirty="0"/>
          </a:p>
        </p:txBody>
      </p:sp>
      <p:sp>
        <p:nvSpPr>
          <p:cNvPr id="3" name="Rektangel 2">
            <a:extLst>
              <a:ext uri="{FF2B5EF4-FFF2-40B4-BE49-F238E27FC236}">
                <a16:creationId xmlns:a16="http://schemas.microsoft.com/office/drawing/2014/main" id="{34DDF36C-9588-ED55-7686-8E0738A79E4A}"/>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13168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5" name="Rectangle 2024">
            <a:extLst>
              <a:ext uri="{FF2B5EF4-FFF2-40B4-BE49-F238E27FC236}">
                <a16:creationId xmlns:a16="http://schemas.microsoft.com/office/drawing/2014/main" id="{60E6CD53-0F74-2A36-E412-51E4CA0E9F37}"/>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GRUNNLAGET FOR VERDIEN</a:t>
            </a:r>
          </a:p>
          <a:p>
            <a:pPr algn="l">
              <a:buNone/>
            </a:pPr>
            <a:r>
              <a:rPr lang="en-US" sz="100">
                <a:effectLst/>
              </a:rPr>
              <a:t> </a:t>
            </a:r>
            <a:endParaRPr lang="en-US"/>
          </a:p>
        </p:txBody>
      </p:sp>
      <p:sp>
        <p:nvSpPr>
          <p:cNvPr id="2027" name="Rectangle 2026">
            <a:extLst>
              <a:ext uri="{FF2B5EF4-FFF2-40B4-BE49-F238E27FC236}">
                <a16:creationId xmlns:a16="http://schemas.microsoft.com/office/drawing/2014/main" id="{B58DB911-3EC5-C36E-E7BC-B9B718466C4A}"/>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God margin mot beregnet behov</a:t>
            </a:r>
          </a:p>
          <a:p>
            <a:pPr algn="l">
              <a:buNone/>
            </a:pPr>
            <a:r>
              <a:rPr lang="en-US" sz="100">
                <a:effectLst/>
              </a:rPr>
              <a:t> </a:t>
            </a:r>
            <a:endParaRPr lang="en-US"/>
          </a:p>
        </p:txBody>
      </p:sp>
      <p:sp>
        <p:nvSpPr>
          <p:cNvPr id="2030" name="Rectangle 2029">
            <a:extLst>
              <a:ext uri="{FF2B5EF4-FFF2-40B4-BE49-F238E27FC236}">
                <a16:creationId xmlns:a16="http://schemas.microsoft.com/office/drawing/2014/main" id="{DE6C3DFC-B1AB-D3AC-2DAE-3756E785360B}"/>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Kilder: ACS-FR-2024-001 (15.05.2024) og ACS-FR-2026-001 (19.08.2026), Aircontact Services</a:t>
            </a:r>
          </a:p>
          <a:p>
            <a:pPr algn="l">
              <a:buNone/>
            </a:pPr>
            <a:r>
              <a:rPr lang="en-US" sz="100">
                <a:effectLst/>
              </a:rPr>
              <a:t> </a:t>
            </a:r>
            <a:endParaRPr lang="en-US"/>
          </a:p>
        </p:txBody>
      </p:sp>
      <p:sp>
        <p:nvSpPr>
          <p:cNvPr id="2034" name="Rectangle 2033">
            <a:extLst>
              <a:ext uri="{FF2B5EF4-FFF2-40B4-BE49-F238E27FC236}">
                <a16:creationId xmlns:a16="http://schemas.microsoft.com/office/drawing/2014/main" id="{76003AEB-1D8E-CD17-F6BA-AB3C8FC8DB1F}"/>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5</a:t>
            </a:r>
          </a:p>
          <a:p>
            <a:pPr algn="r">
              <a:buNone/>
            </a:pPr>
            <a:r>
              <a:rPr lang="en-US" sz="100">
                <a:effectLst/>
              </a:rPr>
              <a:t> </a:t>
            </a:r>
            <a:endParaRPr lang="en-US"/>
          </a:p>
        </p:txBody>
      </p:sp>
      <p:sp>
        <p:nvSpPr>
          <p:cNvPr id="2039" name="Rectangle 2038">
            <a:extLst>
              <a:ext uri="{FF2B5EF4-FFF2-40B4-BE49-F238E27FC236}">
                <a16:creationId xmlns:a16="http://schemas.microsoft.com/office/drawing/2014/main" id="{069953AD-32D9-A5CA-D695-3CEE4DD22502}"/>
              </a:ext>
            </a:extLst>
          </p:cNvPr>
          <p:cNvSpPr/>
          <p:nvPr/>
        </p:nvSpPr>
        <p:spPr>
          <a:xfrm>
            <a:off x="457200" y="1400000"/>
            <a:ext cx="6400000" cy="4500000"/>
          </a:xfrm>
          <a:prstGeom prst="rect">
            <a:avLst/>
          </a:prstGeom>
          <a:solidFill>
            <a:srgbClr val="F5F8FC"/>
          </a:solidFill>
          <a:ln>
            <a:solidFill>
              <a:srgbClr val="FFFFFF">
                <a:alpha val="0"/>
              </a:srgbClr>
            </a:solidFill>
          </a:ln>
          <a:effectLst>
            <a:outerShdw blurRad="101600" dist="25400" dir="5400000" algn="ctr" rotWithShape="0">
              <a:srgbClr val="1F2937">
                <a:alpha val="12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5" name="Rectangle 2044">
            <a:extLst>
              <a:ext uri="{FF2B5EF4-FFF2-40B4-BE49-F238E27FC236}">
                <a16:creationId xmlns:a16="http://schemas.microsoft.com/office/drawing/2014/main" id="{04F4CBA1-F6D2-4D7F-0EF0-BD0D63B84404}"/>
              </a:ext>
            </a:extLst>
          </p:cNvPr>
          <p:cNvSpPr/>
          <p:nvPr/>
        </p:nvSpPr>
        <p:spPr>
          <a:xfrm>
            <a:off x="607200" y="1480000"/>
            <a:ext cx="61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Beregnet behov vs. anbefalt minimum (μ)</a:t>
            </a:r>
          </a:p>
          <a:p>
            <a:pPr algn="l">
              <a:buNone/>
            </a:pPr>
            <a:r>
              <a:rPr lang="en-US" sz="100">
                <a:effectLst/>
              </a:rPr>
              <a:t> </a:t>
            </a:r>
            <a:endParaRPr lang="en-US"/>
          </a:p>
        </p:txBody>
      </p:sp>
      <p:sp>
        <p:nvSpPr>
          <p:cNvPr id="2052" name="Rectangle 2051">
            <a:extLst>
              <a:ext uri="{FF2B5EF4-FFF2-40B4-BE49-F238E27FC236}">
                <a16:creationId xmlns:a16="http://schemas.microsoft.com/office/drawing/2014/main" id="{FDE4F845-8808-95E7-420A-9B846878110A}"/>
              </a:ext>
            </a:extLst>
          </p:cNvPr>
          <p:cNvSpPr/>
          <p:nvPr/>
        </p:nvSpPr>
        <p:spPr>
          <a:xfrm>
            <a:off x="607200" y="1900000"/>
            <a:ext cx="6100000" cy="5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S-92, 9 000 kg minstevekt, 60 kt vind, verste retning 45°. Bevegelig: 3° stamp/rull + 1,3 m/s hiv.</a:t>
            </a:r>
          </a:p>
          <a:p>
            <a:pPr algn="l">
              <a:buNone/>
            </a:pPr>
            <a:r>
              <a:rPr lang="en-US" sz="100">
                <a:effectLst/>
              </a:rPr>
              <a:t> </a:t>
            </a:r>
            <a:endParaRPr lang="en-US"/>
          </a:p>
        </p:txBody>
      </p:sp>
      <p:sp>
        <p:nvSpPr>
          <p:cNvPr id="2060" name="Rectangle 2059">
            <a:extLst>
              <a:ext uri="{FF2B5EF4-FFF2-40B4-BE49-F238E27FC236}">
                <a16:creationId xmlns:a16="http://schemas.microsoft.com/office/drawing/2014/main" id="{DC1927A4-676D-092E-0AD4-8BB2E954A165}"/>
              </a:ext>
            </a:extLst>
          </p:cNvPr>
          <p:cNvSpPr/>
          <p:nvPr/>
        </p:nvSpPr>
        <p:spPr>
          <a:xfrm>
            <a:off x="2287300" y="2500000"/>
            <a:ext cx="25400" cy="2250000"/>
          </a:xfrm>
          <a:prstGeom prst="rect">
            <a:avLst/>
          </a:prstGeom>
          <a:solidFill>
            <a:srgbClr val="5F6B7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9" name="Rectangle 2068">
            <a:extLst>
              <a:ext uri="{FF2B5EF4-FFF2-40B4-BE49-F238E27FC236}">
                <a16:creationId xmlns:a16="http://schemas.microsoft.com/office/drawing/2014/main" id="{DBFDDDE4-A336-E23A-B8E1-DD09D15F25AC}"/>
              </a:ext>
            </a:extLst>
          </p:cNvPr>
          <p:cNvSpPr/>
          <p:nvPr/>
        </p:nvSpPr>
        <p:spPr>
          <a:xfrm>
            <a:off x="607200" y="2600000"/>
            <a:ext cx="1700000" cy="7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Stasjonær</a:t>
            </a:r>
          </a:p>
          <a:p>
            <a:pPr algn="l">
              <a:buNone/>
            </a:pPr>
            <a:r>
              <a:rPr lang="en-US" sz="100">
                <a:effectLst/>
              </a:rPr>
              <a:t> </a:t>
            </a:r>
            <a:endParaRPr lang="en-US"/>
          </a:p>
        </p:txBody>
      </p:sp>
      <p:sp>
        <p:nvSpPr>
          <p:cNvPr id="2079" name="Rectangle 2078">
            <a:extLst>
              <a:ext uri="{FF2B5EF4-FFF2-40B4-BE49-F238E27FC236}">
                <a16:creationId xmlns:a16="http://schemas.microsoft.com/office/drawing/2014/main" id="{844703A8-DB66-E866-DFE2-2DBDD6C03778}"/>
              </a:ext>
            </a:extLst>
          </p:cNvPr>
          <p:cNvSpPr/>
          <p:nvPr/>
        </p:nvSpPr>
        <p:spPr>
          <a:xfrm>
            <a:off x="2300000" y="2620000"/>
            <a:ext cx="650000" cy="340000"/>
          </a:xfrm>
          <a:prstGeom prst="rect">
            <a:avLst/>
          </a:prstGeom>
          <a:solidFill>
            <a:srgbClr val="9FB3D1"/>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0" name="Rectangle 2089">
            <a:extLst>
              <a:ext uri="{FF2B5EF4-FFF2-40B4-BE49-F238E27FC236}">
                <a16:creationId xmlns:a16="http://schemas.microsoft.com/office/drawing/2014/main" id="{D975AE64-11D8-583A-6C10-FF3D3E8956AD}"/>
              </a:ext>
            </a:extLst>
          </p:cNvPr>
          <p:cNvSpPr/>
          <p:nvPr/>
        </p:nvSpPr>
        <p:spPr>
          <a:xfrm>
            <a:off x="3010000" y="2600000"/>
            <a:ext cx="1000000" cy="3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0,13</a:t>
            </a:r>
          </a:p>
          <a:p>
            <a:pPr algn="l">
              <a:buNone/>
            </a:pPr>
            <a:r>
              <a:rPr lang="en-US" sz="100">
                <a:effectLst/>
              </a:rPr>
              <a:t> </a:t>
            </a:r>
            <a:endParaRPr lang="en-US"/>
          </a:p>
        </p:txBody>
      </p:sp>
      <p:sp>
        <p:nvSpPr>
          <p:cNvPr id="2102" name="Rectangle 2101">
            <a:extLst>
              <a:ext uri="{FF2B5EF4-FFF2-40B4-BE49-F238E27FC236}">
                <a16:creationId xmlns:a16="http://schemas.microsoft.com/office/drawing/2014/main" id="{1FD5C05D-034F-34B1-396B-278CFDAA1D6E}"/>
              </a:ext>
            </a:extLst>
          </p:cNvPr>
          <p:cNvSpPr/>
          <p:nvPr/>
        </p:nvSpPr>
        <p:spPr>
          <a:xfrm>
            <a:off x="2300000" y="3020000"/>
            <a:ext cx="3000000" cy="34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5" name="Rectangle 2114">
            <a:extLst>
              <a:ext uri="{FF2B5EF4-FFF2-40B4-BE49-F238E27FC236}">
                <a16:creationId xmlns:a16="http://schemas.microsoft.com/office/drawing/2014/main" id="{148C3814-519B-0174-95E6-F2BC297E2CBB}"/>
              </a:ext>
            </a:extLst>
          </p:cNvPr>
          <p:cNvSpPr/>
          <p:nvPr/>
        </p:nvSpPr>
        <p:spPr>
          <a:xfrm>
            <a:off x="5360000" y="3000000"/>
            <a:ext cx="1300000" cy="3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0,60 (≈4,6×)</a:t>
            </a:r>
          </a:p>
          <a:p>
            <a:pPr algn="l">
              <a:buNone/>
            </a:pPr>
            <a:r>
              <a:rPr lang="en-US" sz="100">
                <a:effectLst/>
              </a:rPr>
              <a:t> </a:t>
            </a:r>
            <a:endParaRPr lang="en-US"/>
          </a:p>
        </p:txBody>
      </p:sp>
      <p:sp>
        <p:nvSpPr>
          <p:cNvPr id="2129" name="Rectangle 2128">
            <a:extLst>
              <a:ext uri="{FF2B5EF4-FFF2-40B4-BE49-F238E27FC236}">
                <a16:creationId xmlns:a16="http://schemas.microsoft.com/office/drawing/2014/main" id="{3E4B37BA-CCEB-D235-A6B4-41A9DEBF1B9B}"/>
              </a:ext>
            </a:extLst>
          </p:cNvPr>
          <p:cNvSpPr/>
          <p:nvPr/>
        </p:nvSpPr>
        <p:spPr>
          <a:xfrm>
            <a:off x="607200" y="3800000"/>
            <a:ext cx="1700000" cy="7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Bevegelig</a:t>
            </a:r>
          </a:p>
          <a:p>
            <a:pPr algn="l">
              <a:buNone/>
            </a:pPr>
            <a:r>
              <a:rPr lang="en-US" sz="100">
                <a:effectLst/>
              </a:rPr>
              <a:t> </a:t>
            </a:r>
            <a:endParaRPr lang="en-US"/>
          </a:p>
        </p:txBody>
      </p:sp>
      <p:sp>
        <p:nvSpPr>
          <p:cNvPr id="2144" name="Rectangle 2143">
            <a:extLst>
              <a:ext uri="{FF2B5EF4-FFF2-40B4-BE49-F238E27FC236}">
                <a16:creationId xmlns:a16="http://schemas.microsoft.com/office/drawing/2014/main" id="{979A4782-D62B-8583-2FB0-62D8BBAC93D1}"/>
              </a:ext>
            </a:extLst>
          </p:cNvPr>
          <p:cNvSpPr/>
          <p:nvPr/>
        </p:nvSpPr>
        <p:spPr>
          <a:xfrm>
            <a:off x="2300000" y="3820000"/>
            <a:ext cx="1000000" cy="340000"/>
          </a:xfrm>
          <a:prstGeom prst="rect">
            <a:avLst/>
          </a:prstGeom>
          <a:solidFill>
            <a:srgbClr val="9FB3D1"/>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0" name="Rectangle 2159">
            <a:extLst>
              <a:ext uri="{FF2B5EF4-FFF2-40B4-BE49-F238E27FC236}">
                <a16:creationId xmlns:a16="http://schemas.microsoft.com/office/drawing/2014/main" id="{E00C4298-1A5F-ECDF-EA16-D98E0235A6AD}"/>
              </a:ext>
            </a:extLst>
          </p:cNvPr>
          <p:cNvSpPr/>
          <p:nvPr/>
        </p:nvSpPr>
        <p:spPr>
          <a:xfrm>
            <a:off x="3360000" y="3800000"/>
            <a:ext cx="1000000" cy="3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0,20</a:t>
            </a:r>
          </a:p>
          <a:p>
            <a:pPr algn="l">
              <a:buNone/>
            </a:pPr>
            <a:r>
              <a:rPr lang="en-US" sz="100">
                <a:effectLst/>
              </a:rPr>
              <a:t> </a:t>
            </a:r>
            <a:endParaRPr lang="en-US"/>
          </a:p>
        </p:txBody>
      </p:sp>
      <p:sp>
        <p:nvSpPr>
          <p:cNvPr id="2177" name="Rectangle 2176">
            <a:extLst>
              <a:ext uri="{FF2B5EF4-FFF2-40B4-BE49-F238E27FC236}">
                <a16:creationId xmlns:a16="http://schemas.microsoft.com/office/drawing/2014/main" id="{5256FEB9-52C6-44DB-9880-B04C9BEA5E51}"/>
              </a:ext>
            </a:extLst>
          </p:cNvPr>
          <p:cNvSpPr/>
          <p:nvPr/>
        </p:nvSpPr>
        <p:spPr>
          <a:xfrm>
            <a:off x="2300000" y="4220000"/>
            <a:ext cx="3250000" cy="34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5" name="Rectangle 2194">
            <a:extLst>
              <a:ext uri="{FF2B5EF4-FFF2-40B4-BE49-F238E27FC236}">
                <a16:creationId xmlns:a16="http://schemas.microsoft.com/office/drawing/2014/main" id="{3CE50704-2EDD-2CEC-0485-FA46AB8E599D}"/>
              </a:ext>
            </a:extLst>
          </p:cNvPr>
          <p:cNvSpPr/>
          <p:nvPr/>
        </p:nvSpPr>
        <p:spPr>
          <a:xfrm>
            <a:off x="5610000" y="4200000"/>
            <a:ext cx="1300000" cy="3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0,65 (≈3×)</a:t>
            </a:r>
          </a:p>
          <a:p>
            <a:pPr algn="l">
              <a:buNone/>
            </a:pPr>
            <a:r>
              <a:rPr lang="en-US" sz="100">
                <a:effectLst/>
              </a:rPr>
              <a:t> </a:t>
            </a:r>
            <a:endParaRPr lang="en-US"/>
          </a:p>
        </p:txBody>
      </p:sp>
      <p:sp>
        <p:nvSpPr>
          <p:cNvPr id="2214" name="Rectangle 2213">
            <a:extLst>
              <a:ext uri="{FF2B5EF4-FFF2-40B4-BE49-F238E27FC236}">
                <a16:creationId xmlns:a16="http://schemas.microsoft.com/office/drawing/2014/main" id="{2E00F8C2-CA98-0E53-797E-D1AD14572543}"/>
              </a:ext>
            </a:extLst>
          </p:cNvPr>
          <p:cNvSpPr/>
          <p:nvPr/>
        </p:nvSpPr>
        <p:spPr>
          <a:xfrm>
            <a:off x="2300000" y="5050000"/>
            <a:ext cx="200000" cy="200000"/>
          </a:xfrm>
          <a:prstGeom prst="rect">
            <a:avLst/>
          </a:prstGeom>
          <a:solidFill>
            <a:srgbClr val="9FB3D1"/>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4" name="Rectangle 2233">
            <a:extLst>
              <a:ext uri="{FF2B5EF4-FFF2-40B4-BE49-F238E27FC236}">
                <a16:creationId xmlns:a16="http://schemas.microsoft.com/office/drawing/2014/main" id="{3AF8146B-C206-94BA-B4A9-0B3F5EFBAC4D}"/>
              </a:ext>
            </a:extLst>
          </p:cNvPr>
          <p:cNvSpPr/>
          <p:nvPr/>
        </p:nvSpPr>
        <p:spPr>
          <a:xfrm>
            <a:off x="2560000" y="4950000"/>
            <a:ext cx="1700000" cy="4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1F2937"/>
                </a:solidFill>
                <a:effectLst/>
                <a:latin typeface="Arial" panose="020B0604020202020204" pitchFamily="34" charset="0"/>
              </a:rPr>
              <a:t>Beregnet behov</a:t>
            </a:r>
          </a:p>
          <a:p>
            <a:pPr algn="l">
              <a:buNone/>
            </a:pPr>
            <a:r>
              <a:rPr lang="en-US" sz="100">
                <a:effectLst/>
              </a:rPr>
              <a:t> </a:t>
            </a:r>
            <a:endParaRPr lang="en-US"/>
          </a:p>
        </p:txBody>
      </p:sp>
      <p:sp>
        <p:nvSpPr>
          <p:cNvPr id="2255" name="Rectangle 2254">
            <a:extLst>
              <a:ext uri="{FF2B5EF4-FFF2-40B4-BE49-F238E27FC236}">
                <a16:creationId xmlns:a16="http://schemas.microsoft.com/office/drawing/2014/main" id="{6552CF51-8228-46BF-EB8F-4C7B12F4EC0B}"/>
              </a:ext>
            </a:extLst>
          </p:cNvPr>
          <p:cNvSpPr/>
          <p:nvPr/>
        </p:nvSpPr>
        <p:spPr>
          <a:xfrm>
            <a:off x="4300000" y="5050000"/>
            <a:ext cx="200000" cy="20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7" name="Rectangle 2276">
            <a:extLst>
              <a:ext uri="{FF2B5EF4-FFF2-40B4-BE49-F238E27FC236}">
                <a16:creationId xmlns:a16="http://schemas.microsoft.com/office/drawing/2014/main" id="{42D5FA1E-F3F6-82B8-47CC-C3D1135CC7CB}"/>
              </a:ext>
            </a:extLst>
          </p:cNvPr>
          <p:cNvSpPr/>
          <p:nvPr/>
        </p:nvSpPr>
        <p:spPr>
          <a:xfrm>
            <a:off x="4560000" y="4950000"/>
            <a:ext cx="1900000" cy="4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1F2937"/>
                </a:solidFill>
                <a:effectLst/>
                <a:latin typeface="Arial" panose="020B0604020202020204" pitchFamily="34" charset="0"/>
              </a:rPr>
              <a:t>Anbefalt minimum</a:t>
            </a:r>
          </a:p>
          <a:p>
            <a:pPr algn="l">
              <a:buNone/>
            </a:pPr>
            <a:r>
              <a:rPr lang="en-US" sz="100">
                <a:effectLst/>
              </a:rPr>
              <a:t> </a:t>
            </a:r>
            <a:endParaRPr lang="en-US"/>
          </a:p>
        </p:txBody>
      </p:sp>
      <p:sp>
        <p:nvSpPr>
          <p:cNvPr id="2300" name="Rectangle 2299">
            <a:extLst>
              <a:ext uri="{FF2B5EF4-FFF2-40B4-BE49-F238E27FC236}">
                <a16:creationId xmlns:a16="http://schemas.microsoft.com/office/drawing/2014/main" id="{8DB476E6-8F9F-3901-9227-347BE9EE7DA7}"/>
              </a:ext>
            </a:extLst>
          </p:cNvPr>
          <p:cNvSpPr/>
          <p:nvPr/>
        </p:nvSpPr>
        <p:spPr>
          <a:xfrm>
            <a:off x="7100000" y="1400000"/>
            <a:ext cx="4634800" cy="21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a:solidFill>
                  <a:srgbClr val="0E7BA3"/>
                </a:solidFill>
                <a:effectLst/>
                <a:latin typeface="Arial" panose="020B0604020202020204" pitchFamily="34" charset="0"/>
              </a:rPr>
              <a:t>LABVERIFIKASJON (NLR)</a:t>
            </a:r>
          </a:p>
          <a:p>
            <a:pPr algn="l">
              <a:buNone/>
            </a:pPr>
            <a:r>
              <a:rPr lang="en-US" sz="3200" b="1">
                <a:solidFill>
                  <a:srgbClr val="203764"/>
                </a:solidFill>
                <a:effectLst/>
                <a:latin typeface="Arial" panose="020B0604020202020204" pitchFamily="34" charset="0"/>
              </a:rPr>
              <a:t>≈ 0,59 ≈ 0,6</a:t>
            </a:r>
          </a:p>
          <a:p>
            <a:pPr algn="l">
              <a:buNone/>
            </a:pPr>
            <a:r>
              <a:rPr lang="en-US" sz="1400">
                <a:solidFill>
                  <a:srgbClr val="1F2937"/>
                </a:solidFill>
                <a:effectLst/>
                <a:latin typeface="Arial" panose="020B0604020202020204" pitchFamily="34" charset="0"/>
              </a:rPr>
              <a:t>Statistisk nedre grense, dynamisk μ: 0,701 − 3 × 0,036</a:t>
            </a:r>
            <a:endParaRPr lang="en-US"/>
          </a:p>
        </p:txBody>
      </p:sp>
      <p:sp>
        <p:nvSpPr>
          <p:cNvPr id="2324" name="Rectangle 2323">
            <a:extLst>
              <a:ext uri="{FF2B5EF4-FFF2-40B4-BE49-F238E27FC236}">
                <a16:creationId xmlns:a16="http://schemas.microsoft.com/office/drawing/2014/main" id="{03498CDC-5326-7653-21A0-BFD1636E1062}"/>
              </a:ext>
            </a:extLst>
          </p:cNvPr>
          <p:cNvSpPr/>
          <p:nvPr/>
        </p:nvSpPr>
        <p:spPr>
          <a:xfrm>
            <a:off x="7100000" y="3800000"/>
            <a:ext cx="4634800" cy="2100000"/>
          </a:xfrm>
          <a:prstGeom prst="rect">
            <a:avLst/>
          </a:prstGeom>
          <a:solidFill>
            <a:srgbClr val="FFFFFF"/>
          </a:solidFill>
          <a:ln w="25400">
            <a:solidFill>
              <a:srgbClr val="0E7BA3"/>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dirty="0">
                <a:solidFill>
                  <a:srgbClr val="0E7BA3"/>
                </a:solidFill>
                <a:effectLst/>
                <a:latin typeface="Arial" panose="020B0604020202020204" pitchFamily="34" charset="0"/>
              </a:rPr>
              <a:t>HARMONISERING ER ET ABSOLUTT KRAV</a:t>
            </a:r>
          </a:p>
          <a:p>
            <a:pPr algn="l">
              <a:buNone/>
            </a:pPr>
            <a:r>
              <a:rPr lang="en-US" sz="3200" b="1" dirty="0">
                <a:solidFill>
                  <a:srgbClr val="0E7BA3"/>
                </a:solidFill>
                <a:effectLst/>
                <a:latin typeface="Arial" panose="020B0604020202020204" pitchFamily="34" charset="0"/>
              </a:rPr>
              <a:t>Faktor 1,22–1,56</a:t>
            </a:r>
          </a:p>
          <a:p>
            <a:pPr algn="l">
              <a:buNone/>
            </a:pPr>
            <a:r>
              <a:rPr lang="en-US" sz="1400" dirty="0" err="1">
                <a:solidFill>
                  <a:srgbClr val="1F2937"/>
                </a:solidFill>
                <a:effectLst/>
                <a:latin typeface="Arial" panose="020B0604020202020204" pitchFamily="34" charset="0"/>
              </a:rPr>
              <a:t>Felttestere</a:t>
            </a:r>
            <a:r>
              <a:rPr lang="en-US" sz="1400" dirty="0">
                <a:solidFill>
                  <a:srgbClr val="1F2937"/>
                </a:solidFill>
                <a:effectLst/>
                <a:latin typeface="Arial" panose="020B0604020202020204" pitchFamily="34" charset="0"/>
              </a:rPr>
              <a:t> </a:t>
            </a:r>
            <a:r>
              <a:rPr lang="en-US" sz="1400" dirty="0" err="1">
                <a:solidFill>
                  <a:srgbClr val="1F2937"/>
                </a:solidFill>
                <a:effectLst/>
                <a:latin typeface="Arial" panose="020B0604020202020204" pitchFamily="34" charset="0"/>
              </a:rPr>
              <a:t>viser</a:t>
            </a:r>
            <a:r>
              <a:rPr lang="en-US" sz="1400" dirty="0">
                <a:solidFill>
                  <a:srgbClr val="1F2937"/>
                </a:solidFill>
                <a:effectLst/>
                <a:latin typeface="Arial" panose="020B0604020202020204" pitchFamily="34" charset="0"/>
              </a:rPr>
              <a:t> </a:t>
            </a:r>
            <a:r>
              <a:rPr lang="en-US" sz="1400" dirty="0" err="1">
                <a:solidFill>
                  <a:srgbClr val="1F2937"/>
                </a:solidFill>
                <a:effectLst/>
                <a:latin typeface="Arial" panose="020B0604020202020204" pitchFamily="34" charset="0"/>
              </a:rPr>
              <a:t>høyere</a:t>
            </a:r>
            <a:r>
              <a:rPr lang="en-US" sz="1400" dirty="0">
                <a:solidFill>
                  <a:srgbClr val="1F2937"/>
                </a:solidFill>
                <a:effectLst/>
                <a:latin typeface="Arial" panose="020B0604020202020204" pitchFamily="34" charset="0"/>
              </a:rPr>
              <a:t> </a:t>
            </a:r>
            <a:r>
              <a:rPr lang="en-US" sz="1400" dirty="0" err="1">
                <a:solidFill>
                  <a:srgbClr val="1F2937"/>
                </a:solidFill>
                <a:effectLst/>
                <a:latin typeface="Arial" panose="020B0604020202020204" pitchFamily="34" charset="0"/>
              </a:rPr>
              <a:t>enn</a:t>
            </a:r>
            <a:r>
              <a:rPr lang="en-US" sz="1400" dirty="0">
                <a:solidFill>
                  <a:srgbClr val="1F2937"/>
                </a:solidFill>
                <a:effectLst/>
                <a:latin typeface="Arial" panose="020B0604020202020204" pitchFamily="34" charset="0"/>
              </a:rPr>
              <a:t> lab – </a:t>
            </a:r>
            <a:r>
              <a:rPr lang="en-US" sz="1400" dirty="0" err="1">
                <a:solidFill>
                  <a:srgbClr val="1F2937"/>
                </a:solidFill>
                <a:latin typeface="Arial" panose="020B0604020202020204" pitchFamily="34" charset="0"/>
              </a:rPr>
              <a:t>h</a:t>
            </a:r>
            <a:r>
              <a:rPr lang="en-US" sz="1400" dirty="0" err="1">
                <a:solidFill>
                  <a:srgbClr val="1F2937"/>
                </a:solidFill>
                <a:effectLst/>
                <a:latin typeface="Arial" panose="020B0604020202020204" pitchFamily="34" charset="0"/>
              </a:rPr>
              <a:t>armoniseringsfaktor</a:t>
            </a:r>
            <a:r>
              <a:rPr lang="en-US" sz="1400" dirty="0">
                <a:solidFill>
                  <a:srgbClr val="1F2937"/>
                </a:solidFill>
                <a:effectLst/>
                <a:latin typeface="Arial" panose="020B0604020202020204" pitchFamily="34" charset="0"/>
              </a:rPr>
              <a:t> </a:t>
            </a:r>
            <a:r>
              <a:rPr lang="en-US" sz="1400" dirty="0" err="1">
                <a:solidFill>
                  <a:srgbClr val="1F2937"/>
                </a:solidFill>
                <a:effectLst/>
                <a:latin typeface="Arial" panose="020B0604020202020204" pitchFamily="34" charset="0"/>
              </a:rPr>
              <a:t>må</a:t>
            </a:r>
            <a:r>
              <a:rPr lang="en-US" sz="1400" dirty="0">
                <a:solidFill>
                  <a:srgbClr val="1F2937"/>
                </a:solidFill>
                <a:effectLst/>
                <a:latin typeface="Arial" panose="020B0604020202020204" pitchFamily="34" charset="0"/>
              </a:rPr>
              <a:t> </a:t>
            </a:r>
            <a:r>
              <a:rPr lang="en-US" sz="1400" dirty="0" err="1">
                <a:solidFill>
                  <a:srgbClr val="1F2937"/>
                </a:solidFill>
                <a:effectLst/>
                <a:latin typeface="Arial" panose="020B0604020202020204" pitchFamily="34" charset="0"/>
              </a:rPr>
              <a:t>brukes</a:t>
            </a:r>
            <a:endParaRPr lang="en-US" dirty="0"/>
          </a:p>
        </p:txBody>
      </p:sp>
      <p:sp>
        <p:nvSpPr>
          <p:cNvPr id="3" name="Rektangel 2">
            <a:extLst>
              <a:ext uri="{FF2B5EF4-FFF2-40B4-BE49-F238E27FC236}">
                <a16:creationId xmlns:a16="http://schemas.microsoft.com/office/drawing/2014/main" id="{FDF9BCBD-91ED-BB72-1FD1-02E8FAC98F35}"/>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57081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9" name="Rectangle 2348">
            <a:extLst>
              <a:ext uri="{FF2B5EF4-FFF2-40B4-BE49-F238E27FC236}">
                <a16:creationId xmlns:a16="http://schemas.microsoft.com/office/drawing/2014/main" id="{57B828C7-309B-6E7B-77C5-4CF179D3D3D8}"/>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KLASSIFISERING</a:t>
            </a:r>
          </a:p>
          <a:p>
            <a:pPr algn="l">
              <a:buNone/>
            </a:pPr>
            <a:r>
              <a:rPr lang="en-US" sz="100">
                <a:effectLst/>
              </a:rPr>
              <a:t> </a:t>
            </a:r>
            <a:endParaRPr lang="en-US"/>
          </a:p>
        </p:txBody>
      </p:sp>
      <p:sp>
        <p:nvSpPr>
          <p:cNvPr id="2375" name="Rectangle 2374">
            <a:extLst>
              <a:ext uri="{FF2B5EF4-FFF2-40B4-BE49-F238E27FC236}">
                <a16:creationId xmlns:a16="http://schemas.microsoft.com/office/drawing/2014/main" id="{9E603C9B-5CF2-4A3A-EED7-9C83AC9DEC98}"/>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Fire kategorier helidekkoverflater</a:t>
            </a:r>
          </a:p>
          <a:p>
            <a:pPr algn="l">
              <a:buNone/>
            </a:pPr>
            <a:r>
              <a:rPr lang="en-US" sz="100">
                <a:effectLst/>
              </a:rPr>
              <a:t> </a:t>
            </a:r>
            <a:endParaRPr lang="en-US"/>
          </a:p>
        </p:txBody>
      </p:sp>
      <p:sp>
        <p:nvSpPr>
          <p:cNvPr id="2402" name="Rectangle 2401">
            <a:extLst>
              <a:ext uri="{FF2B5EF4-FFF2-40B4-BE49-F238E27FC236}">
                <a16:creationId xmlns:a16="http://schemas.microsoft.com/office/drawing/2014/main" id="{F870C024-970C-857F-BEDE-DF4B434E2112}"/>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 ACS-FR-2026-001, Aircontact Services (19.08.2026)</a:t>
            </a:r>
          </a:p>
          <a:p>
            <a:pPr algn="l">
              <a:buNone/>
            </a:pPr>
            <a:r>
              <a:rPr lang="en-US" sz="100">
                <a:effectLst/>
              </a:rPr>
              <a:t> </a:t>
            </a:r>
            <a:endParaRPr lang="en-US"/>
          </a:p>
        </p:txBody>
      </p:sp>
      <p:sp>
        <p:nvSpPr>
          <p:cNvPr id="2430" name="Rectangle 2429">
            <a:extLst>
              <a:ext uri="{FF2B5EF4-FFF2-40B4-BE49-F238E27FC236}">
                <a16:creationId xmlns:a16="http://schemas.microsoft.com/office/drawing/2014/main" id="{2F70B397-B573-0B88-69A0-7D88DC1F2001}"/>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6</a:t>
            </a:r>
          </a:p>
          <a:p>
            <a:pPr algn="r">
              <a:buNone/>
            </a:pPr>
            <a:r>
              <a:rPr lang="en-US" sz="100">
                <a:effectLst/>
              </a:rPr>
              <a:t> </a:t>
            </a:r>
            <a:endParaRPr lang="en-US"/>
          </a:p>
        </p:txBody>
      </p:sp>
      <p:sp>
        <p:nvSpPr>
          <p:cNvPr id="2459" name="Rectangle 2458">
            <a:extLst>
              <a:ext uri="{FF2B5EF4-FFF2-40B4-BE49-F238E27FC236}">
                <a16:creationId xmlns:a16="http://schemas.microsoft.com/office/drawing/2014/main" id="{A3158963-DC87-41CA-0664-A95F5DC5A2FE}"/>
              </a:ext>
            </a:extLst>
          </p:cNvPr>
          <p:cNvSpPr/>
          <p:nvPr/>
        </p:nvSpPr>
        <p:spPr>
          <a:xfrm>
            <a:off x="457200" y="1330000"/>
            <a:ext cx="1150000" cy="8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4000" b="1">
                <a:solidFill>
                  <a:srgbClr val="0E7BA3"/>
                </a:solidFill>
                <a:effectLst/>
                <a:latin typeface="Arial" panose="020B0604020202020204" pitchFamily="34" charset="0"/>
              </a:rPr>
              <a:t>64</a:t>
            </a:r>
          </a:p>
          <a:p>
            <a:pPr algn="l">
              <a:buNone/>
            </a:pPr>
            <a:r>
              <a:rPr lang="en-US" sz="100">
                <a:effectLst/>
              </a:rPr>
              <a:t> </a:t>
            </a:r>
            <a:endParaRPr lang="en-US"/>
          </a:p>
        </p:txBody>
      </p:sp>
      <p:sp>
        <p:nvSpPr>
          <p:cNvPr id="2489" name="Rectangle 2488">
            <a:extLst>
              <a:ext uri="{FF2B5EF4-FFF2-40B4-BE49-F238E27FC236}">
                <a16:creationId xmlns:a16="http://schemas.microsoft.com/office/drawing/2014/main" id="{62F1DED9-2AD0-21F6-F886-A56070B820F9}"/>
              </a:ext>
            </a:extLst>
          </p:cNvPr>
          <p:cNvSpPr/>
          <p:nvPr/>
        </p:nvSpPr>
        <p:spPr>
          <a:xfrm>
            <a:off x="1607200" y="1500000"/>
            <a:ext cx="2500000" cy="4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a:solidFill>
                  <a:srgbClr val="1F2937"/>
                </a:solidFill>
                <a:effectLst/>
                <a:latin typeface="Arial" panose="020B0604020202020204" pitchFamily="34" charset="0"/>
              </a:rPr>
              <a:t>helidekk dokumentert</a:t>
            </a:r>
          </a:p>
          <a:p>
            <a:pPr algn="l">
              <a:buNone/>
            </a:pPr>
            <a:r>
              <a:rPr lang="en-US" sz="100">
                <a:effectLst/>
              </a:rPr>
              <a:t> </a:t>
            </a:r>
            <a:endParaRPr lang="en-US"/>
          </a:p>
        </p:txBody>
      </p:sp>
      <p:sp>
        <p:nvSpPr>
          <p:cNvPr id="2520" name="Rectangle 2519">
            <a:extLst>
              <a:ext uri="{FF2B5EF4-FFF2-40B4-BE49-F238E27FC236}">
                <a16:creationId xmlns:a16="http://schemas.microsoft.com/office/drawing/2014/main" id="{93BD446D-42EA-C20B-663A-09F283C7D083}"/>
              </a:ext>
            </a:extLst>
          </p:cNvPr>
          <p:cNvSpPr/>
          <p:nvPr/>
        </p:nvSpPr>
        <p:spPr>
          <a:xfrm>
            <a:off x="4217200" y="1330000"/>
            <a:ext cx="1150000" cy="8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4000" b="1">
                <a:solidFill>
                  <a:srgbClr val="203764"/>
                </a:solidFill>
                <a:effectLst/>
                <a:latin typeface="Arial" panose="020B0604020202020204" pitchFamily="34" charset="0"/>
              </a:rPr>
              <a:t>57</a:t>
            </a:r>
          </a:p>
          <a:p>
            <a:pPr algn="l">
              <a:buNone/>
            </a:pPr>
            <a:r>
              <a:rPr lang="en-US" sz="100">
                <a:effectLst/>
              </a:rPr>
              <a:t> </a:t>
            </a:r>
            <a:endParaRPr lang="en-US"/>
          </a:p>
        </p:txBody>
      </p:sp>
      <p:sp>
        <p:nvSpPr>
          <p:cNvPr id="2552" name="Rectangle 2551">
            <a:extLst>
              <a:ext uri="{FF2B5EF4-FFF2-40B4-BE49-F238E27FC236}">
                <a16:creationId xmlns:a16="http://schemas.microsoft.com/office/drawing/2014/main" id="{E5B52B6B-BA79-474E-8F16-8B676CC2CFC3}"/>
              </a:ext>
            </a:extLst>
          </p:cNvPr>
          <p:cNvSpPr/>
          <p:nvPr/>
        </p:nvSpPr>
        <p:spPr>
          <a:xfrm>
            <a:off x="5367200" y="1500000"/>
            <a:ext cx="2500000" cy="4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a:solidFill>
                  <a:srgbClr val="1F2937"/>
                </a:solidFill>
                <a:effectLst/>
                <a:latin typeface="Arial" panose="020B0604020202020204" pitchFamily="34" charset="0"/>
              </a:rPr>
              <a:t>aluminiumsdekk (A–C)</a:t>
            </a:r>
          </a:p>
          <a:p>
            <a:pPr algn="l">
              <a:buNone/>
            </a:pPr>
            <a:r>
              <a:rPr lang="en-US" sz="100">
                <a:effectLst/>
              </a:rPr>
              <a:t> </a:t>
            </a:r>
            <a:endParaRPr lang="en-US"/>
          </a:p>
        </p:txBody>
      </p:sp>
      <p:sp>
        <p:nvSpPr>
          <p:cNvPr id="2585" name="Rectangle 2584">
            <a:extLst>
              <a:ext uri="{FF2B5EF4-FFF2-40B4-BE49-F238E27FC236}">
                <a16:creationId xmlns:a16="http://schemas.microsoft.com/office/drawing/2014/main" id="{2D716964-7A3F-847D-6BC9-B91E46F581F0}"/>
              </a:ext>
            </a:extLst>
          </p:cNvPr>
          <p:cNvSpPr/>
          <p:nvPr/>
        </p:nvSpPr>
        <p:spPr>
          <a:xfrm>
            <a:off x="7977200" y="1330000"/>
            <a:ext cx="1150000" cy="8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4000" b="1">
                <a:solidFill>
                  <a:srgbClr val="203764"/>
                </a:solidFill>
                <a:effectLst/>
                <a:latin typeface="Arial" panose="020B0604020202020204" pitchFamily="34" charset="0"/>
              </a:rPr>
              <a:t>7</a:t>
            </a:r>
          </a:p>
          <a:p>
            <a:pPr algn="l">
              <a:buNone/>
            </a:pPr>
            <a:r>
              <a:rPr lang="en-US" sz="100">
                <a:effectLst/>
              </a:rPr>
              <a:t> </a:t>
            </a:r>
            <a:endParaRPr lang="en-US"/>
          </a:p>
        </p:txBody>
      </p:sp>
      <p:sp>
        <p:nvSpPr>
          <p:cNvPr id="2619" name="Rectangle 2618">
            <a:extLst>
              <a:ext uri="{FF2B5EF4-FFF2-40B4-BE49-F238E27FC236}">
                <a16:creationId xmlns:a16="http://schemas.microsoft.com/office/drawing/2014/main" id="{3130D24A-5355-ACD4-07DF-884D36C59BE2}"/>
              </a:ext>
            </a:extLst>
          </p:cNvPr>
          <p:cNvSpPr/>
          <p:nvPr/>
        </p:nvSpPr>
        <p:spPr>
          <a:xfrm>
            <a:off x="9127200" y="1500000"/>
            <a:ext cx="2500000" cy="4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a:solidFill>
                  <a:srgbClr val="1F2937"/>
                </a:solidFill>
                <a:effectLst/>
                <a:latin typeface="Arial" panose="020B0604020202020204" pitchFamily="34" charset="0"/>
              </a:rPr>
              <a:t>malte dekk (D)</a:t>
            </a:r>
          </a:p>
          <a:p>
            <a:pPr algn="l">
              <a:buNone/>
            </a:pPr>
            <a:r>
              <a:rPr lang="en-US" sz="100">
                <a:effectLst/>
              </a:rPr>
              <a:t> </a:t>
            </a:r>
            <a:endParaRPr lang="en-US"/>
          </a:p>
        </p:txBody>
      </p:sp>
      <p:sp>
        <p:nvSpPr>
          <p:cNvPr id="2654" name="Rectangle 2653">
            <a:extLst>
              <a:ext uri="{FF2B5EF4-FFF2-40B4-BE49-F238E27FC236}">
                <a16:creationId xmlns:a16="http://schemas.microsoft.com/office/drawing/2014/main" id="{D678C1FA-D62C-B2CA-A497-57B70F536AA1}"/>
              </a:ext>
            </a:extLst>
          </p:cNvPr>
          <p:cNvSpPr/>
          <p:nvPr/>
        </p:nvSpPr>
        <p:spPr>
          <a:xfrm>
            <a:off x="457200" y="2350000"/>
            <a:ext cx="2669400" cy="36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0" name="Rectangle 2689">
            <a:extLst>
              <a:ext uri="{FF2B5EF4-FFF2-40B4-BE49-F238E27FC236}">
                <a16:creationId xmlns:a16="http://schemas.microsoft.com/office/drawing/2014/main" id="{D0F9383D-0C1D-A3AE-3387-245473089D96}"/>
              </a:ext>
            </a:extLst>
          </p:cNvPr>
          <p:cNvSpPr/>
          <p:nvPr/>
        </p:nvSpPr>
        <p:spPr>
          <a:xfrm>
            <a:off x="607200" y="2520000"/>
            <a:ext cx="520000" cy="52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200" b="1">
                <a:solidFill>
                  <a:srgbClr val="FFFFFF"/>
                </a:solidFill>
                <a:effectLst/>
                <a:latin typeface="Arial" panose="020B0604020202020204" pitchFamily="34" charset="0"/>
              </a:rPr>
              <a:t>A</a:t>
            </a:r>
          </a:p>
          <a:p>
            <a:pPr algn="ctr">
              <a:buNone/>
            </a:pPr>
            <a:r>
              <a:rPr lang="en-US" sz="100">
                <a:effectLst/>
              </a:rPr>
              <a:t> </a:t>
            </a:r>
            <a:endParaRPr lang="en-US"/>
          </a:p>
        </p:txBody>
      </p:sp>
      <p:sp>
        <p:nvSpPr>
          <p:cNvPr id="2727" name="Rectangle 2726">
            <a:extLst>
              <a:ext uri="{FF2B5EF4-FFF2-40B4-BE49-F238E27FC236}">
                <a16:creationId xmlns:a16="http://schemas.microsoft.com/office/drawing/2014/main" id="{2A1AEE8F-D135-10BA-E216-7C25B12BE9B6}"/>
              </a:ext>
            </a:extLst>
          </p:cNvPr>
          <p:cNvSpPr/>
          <p:nvPr/>
        </p:nvSpPr>
        <p:spPr>
          <a:xfrm>
            <a:off x="1177200" y="2470000"/>
            <a:ext cx="18694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Direkte dokumentasjon</a:t>
            </a:r>
          </a:p>
          <a:p>
            <a:pPr algn="l">
              <a:buNone/>
            </a:pPr>
            <a:r>
              <a:rPr lang="en-US" sz="100">
                <a:effectLst/>
              </a:rPr>
              <a:t> </a:t>
            </a:r>
            <a:endParaRPr lang="en-US"/>
          </a:p>
        </p:txBody>
      </p:sp>
      <p:sp>
        <p:nvSpPr>
          <p:cNvPr id="2765" name="Rectangle 2764">
            <a:extLst>
              <a:ext uri="{FF2B5EF4-FFF2-40B4-BE49-F238E27FC236}">
                <a16:creationId xmlns:a16="http://schemas.microsoft.com/office/drawing/2014/main" id="{E8899016-CB8E-A682-C592-3423EE637472}"/>
              </a:ext>
            </a:extLst>
          </p:cNvPr>
          <p:cNvSpPr/>
          <p:nvPr/>
        </p:nvSpPr>
        <p:spPr>
          <a:xfrm>
            <a:off x="607200" y="3150000"/>
            <a:ext cx="2369400" cy="5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18 dekk</a:t>
            </a:r>
          </a:p>
          <a:p>
            <a:pPr algn="l">
              <a:buNone/>
            </a:pPr>
            <a:r>
              <a:rPr lang="en-US" sz="100">
                <a:effectLst/>
              </a:rPr>
              <a:t> </a:t>
            </a:r>
            <a:endParaRPr lang="en-US"/>
          </a:p>
        </p:txBody>
      </p:sp>
      <p:sp>
        <p:nvSpPr>
          <p:cNvPr id="2804" name="Rectangle 2803">
            <a:extLst>
              <a:ext uri="{FF2B5EF4-FFF2-40B4-BE49-F238E27FC236}">
                <a16:creationId xmlns:a16="http://schemas.microsoft.com/office/drawing/2014/main" id="{E019C4CD-F094-F63A-7346-5A93A73018BA}"/>
              </a:ext>
            </a:extLst>
          </p:cNvPr>
          <p:cNvSpPr/>
          <p:nvPr/>
        </p:nvSpPr>
        <p:spPr>
          <a:xfrm>
            <a:off x="607200" y="3670000"/>
            <a:ext cx="23694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a:solidFill>
                  <a:srgbClr val="0E7BA3"/>
                </a:solidFill>
                <a:effectLst/>
                <a:latin typeface="Arial" panose="020B0604020202020204" pitchFamily="34" charset="0"/>
              </a:rPr>
              <a:t>μ 0,66–0,70</a:t>
            </a:r>
          </a:p>
          <a:p>
            <a:pPr algn="l">
              <a:buNone/>
            </a:pPr>
            <a:r>
              <a:rPr lang="en-US" sz="100">
                <a:effectLst/>
              </a:rPr>
              <a:t> </a:t>
            </a:r>
            <a:endParaRPr lang="en-US"/>
          </a:p>
        </p:txBody>
      </p:sp>
      <p:sp>
        <p:nvSpPr>
          <p:cNvPr id="2844" name="Rectangle 2843">
            <a:extLst>
              <a:ext uri="{FF2B5EF4-FFF2-40B4-BE49-F238E27FC236}">
                <a16:creationId xmlns:a16="http://schemas.microsoft.com/office/drawing/2014/main" id="{D1A9EFBA-3525-BE0C-5EAF-23101AB6E8DF}"/>
              </a:ext>
            </a:extLst>
          </p:cNvPr>
          <p:cNvSpPr/>
          <p:nvPr/>
        </p:nvSpPr>
        <p:spPr>
          <a:xfrm>
            <a:off x="607200" y="4150000"/>
            <a:ext cx="2369400" cy="165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Egen NLR-rapport eller identifisert labkvalifisert planke: 353-B, MA005, MA008, MA010, MA015</a:t>
            </a:r>
          </a:p>
          <a:p>
            <a:pPr algn="l">
              <a:buNone/>
            </a:pPr>
            <a:r>
              <a:rPr lang="en-US" sz="100">
                <a:effectLst/>
              </a:rPr>
              <a:t> </a:t>
            </a:r>
            <a:endParaRPr lang="en-US"/>
          </a:p>
        </p:txBody>
      </p:sp>
      <p:sp>
        <p:nvSpPr>
          <p:cNvPr id="2885" name="Rectangle 2884">
            <a:extLst>
              <a:ext uri="{FF2B5EF4-FFF2-40B4-BE49-F238E27FC236}">
                <a16:creationId xmlns:a16="http://schemas.microsoft.com/office/drawing/2014/main" id="{3CCCC869-239E-2E7F-586B-8D6AD16082E2}"/>
              </a:ext>
            </a:extLst>
          </p:cNvPr>
          <p:cNvSpPr/>
          <p:nvPr/>
        </p:nvSpPr>
        <p:spPr>
          <a:xfrm>
            <a:off x="3326600" y="2350000"/>
            <a:ext cx="2669400" cy="36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7" name="Rectangle 2926">
            <a:extLst>
              <a:ext uri="{FF2B5EF4-FFF2-40B4-BE49-F238E27FC236}">
                <a16:creationId xmlns:a16="http://schemas.microsoft.com/office/drawing/2014/main" id="{182D2936-7857-CA89-F2F0-4382B242F32F}"/>
              </a:ext>
            </a:extLst>
          </p:cNvPr>
          <p:cNvSpPr/>
          <p:nvPr/>
        </p:nvSpPr>
        <p:spPr>
          <a:xfrm>
            <a:off x="3476600" y="2520000"/>
            <a:ext cx="520000" cy="52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200" b="1">
                <a:solidFill>
                  <a:srgbClr val="FFFFFF"/>
                </a:solidFill>
                <a:effectLst/>
                <a:latin typeface="Arial" panose="020B0604020202020204" pitchFamily="34" charset="0"/>
              </a:rPr>
              <a:t>B</a:t>
            </a:r>
          </a:p>
          <a:p>
            <a:pPr algn="ctr">
              <a:buNone/>
            </a:pPr>
            <a:r>
              <a:rPr lang="en-US" sz="100">
                <a:effectLst/>
              </a:rPr>
              <a:t> </a:t>
            </a:r>
            <a:endParaRPr lang="en-US"/>
          </a:p>
        </p:txBody>
      </p:sp>
      <p:sp>
        <p:nvSpPr>
          <p:cNvPr id="2970" name="Rectangle 2969">
            <a:extLst>
              <a:ext uri="{FF2B5EF4-FFF2-40B4-BE49-F238E27FC236}">
                <a16:creationId xmlns:a16="http://schemas.microsoft.com/office/drawing/2014/main" id="{F8609570-4371-4914-1DE9-D05E5F235482}"/>
              </a:ext>
            </a:extLst>
          </p:cNvPr>
          <p:cNvSpPr/>
          <p:nvPr/>
        </p:nvSpPr>
        <p:spPr>
          <a:xfrm>
            <a:off x="4046600" y="2470000"/>
            <a:ext cx="18694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Indirekte dokumentasjon</a:t>
            </a:r>
          </a:p>
          <a:p>
            <a:pPr algn="l">
              <a:buNone/>
            </a:pPr>
            <a:r>
              <a:rPr lang="en-US" sz="100">
                <a:effectLst/>
              </a:rPr>
              <a:t> </a:t>
            </a:r>
            <a:endParaRPr lang="en-US"/>
          </a:p>
        </p:txBody>
      </p:sp>
      <p:sp>
        <p:nvSpPr>
          <p:cNvPr id="3014" name="Rectangle 3013">
            <a:extLst>
              <a:ext uri="{FF2B5EF4-FFF2-40B4-BE49-F238E27FC236}">
                <a16:creationId xmlns:a16="http://schemas.microsoft.com/office/drawing/2014/main" id="{F870ED0F-C993-AC83-62A5-3D083ADFBE8D}"/>
              </a:ext>
            </a:extLst>
          </p:cNvPr>
          <p:cNvSpPr/>
          <p:nvPr/>
        </p:nvSpPr>
        <p:spPr>
          <a:xfrm>
            <a:off x="3476600" y="3150000"/>
            <a:ext cx="2369400" cy="5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24 dekk</a:t>
            </a:r>
          </a:p>
          <a:p>
            <a:pPr algn="l">
              <a:buNone/>
            </a:pPr>
            <a:r>
              <a:rPr lang="en-US" sz="100">
                <a:effectLst/>
              </a:rPr>
              <a:t> </a:t>
            </a:r>
            <a:endParaRPr lang="en-US"/>
          </a:p>
        </p:txBody>
      </p:sp>
      <p:sp>
        <p:nvSpPr>
          <p:cNvPr id="3059" name="Rectangle 3058">
            <a:extLst>
              <a:ext uri="{FF2B5EF4-FFF2-40B4-BE49-F238E27FC236}">
                <a16:creationId xmlns:a16="http://schemas.microsoft.com/office/drawing/2014/main" id="{A9D570E0-7D21-22FD-299C-AC6BE37A5857}"/>
              </a:ext>
            </a:extLst>
          </p:cNvPr>
          <p:cNvSpPr/>
          <p:nvPr/>
        </p:nvSpPr>
        <p:spPr>
          <a:xfrm>
            <a:off x="3476600" y="3670000"/>
            <a:ext cx="23694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a:solidFill>
                  <a:srgbClr val="0E7BA3"/>
                </a:solidFill>
                <a:effectLst/>
                <a:latin typeface="Arial" panose="020B0604020202020204" pitchFamily="34" charset="0"/>
              </a:rPr>
              <a:t>μ 0,66–0,71</a:t>
            </a:r>
          </a:p>
          <a:p>
            <a:pPr algn="l">
              <a:buNone/>
            </a:pPr>
            <a:r>
              <a:rPr lang="en-US" sz="100">
                <a:effectLst/>
              </a:rPr>
              <a:t> </a:t>
            </a:r>
            <a:endParaRPr lang="en-US"/>
          </a:p>
        </p:txBody>
      </p:sp>
      <p:sp>
        <p:nvSpPr>
          <p:cNvPr id="3105" name="Rectangle 3104">
            <a:extLst>
              <a:ext uri="{FF2B5EF4-FFF2-40B4-BE49-F238E27FC236}">
                <a16:creationId xmlns:a16="http://schemas.microsoft.com/office/drawing/2014/main" id="{F6AAFF06-9DCC-4515-6833-38D432B52A31}"/>
              </a:ext>
            </a:extLst>
          </p:cNvPr>
          <p:cNvSpPr/>
          <p:nvPr/>
        </p:nvSpPr>
        <p:spPr>
          <a:xfrm>
            <a:off x="3476600" y="4150000"/>
            <a:ext cx="2369400" cy="165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Sporbar til labtestet referanseflate: MA008, 353-B, UNI10SK10-XE</a:t>
            </a:r>
          </a:p>
          <a:p>
            <a:pPr algn="l">
              <a:buNone/>
            </a:pPr>
            <a:r>
              <a:rPr lang="en-US" sz="100">
                <a:effectLst/>
              </a:rPr>
              <a:t> </a:t>
            </a:r>
            <a:endParaRPr lang="en-US"/>
          </a:p>
        </p:txBody>
      </p:sp>
      <p:sp>
        <p:nvSpPr>
          <p:cNvPr id="3152" name="Rectangle 3151">
            <a:extLst>
              <a:ext uri="{FF2B5EF4-FFF2-40B4-BE49-F238E27FC236}">
                <a16:creationId xmlns:a16="http://schemas.microsoft.com/office/drawing/2014/main" id="{2800E924-2C78-1389-9FE8-F3FDD2B64C78}"/>
              </a:ext>
            </a:extLst>
          </p:cNvPr>
          <p:cNvSpPr/>
          <p:nvPr/>
        </p:nvSpPr>
        <p:spPr>
          <a:xfrm>
            <a:off x="6196000" y="2350000"/>
            <a:ext cx="2669400" cy="36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0" name="Rectangle 3199">
            <a:extLst>
              <a:ext uri="{FF2B5EF4-FFF2-40B4-BE49-F238E27FC236}">
                <a16:creationId xmlns:a16="http://schemas.microsoft.com/office/drawing/2014/main" id="{DF1FEB87-A910-DF84-BBFD-3164D9CCDF94}"/>
              </a:ext>
            </a:extLst>
          </p:cNvPr>
          <p:cNvSpPr/>
          <p:nvPr/>
        </p:nvSpPr>
        <p:spPr>
          <a:xfrm>
            <a:off x="6346000" y="2520000"/>
            <a:ext cx="520000" cy="52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200" b="1">
                <a:solidFill>
                  <a:srgbClr val="FFFFFF"/>
                </a:solidFill>
                <a:effectLst/>
                <a:latin typeface="Arial" panose="020B0604020202020204" pitchFamily="34" charset="0"/>
              </a:rPr>
              <a:t>C</a:t>
            </a:r>
          </a:p>
          <a:p>
            <a:pPr algn="ctr">
              <a:buNone/>
            </a:pPr>
            <a:r>
              <a:rPr lang="en-US" sz="100">
                <a:effectLst/>
              </a:rPr>
              <a:t> </a:t>
            </a:r>
            <a:endParaRPr lang="en-US"/>
          </a:p>
        </p:txBody>
      </p:sp>
      <p:sp>
        <p:nvSpPr>
          <p:cNvPr id="3249" name="Rectangle 3248">
            <a:extLst>
              <a:ext uri="{FF2B5EF4-FFF2-40B4-BE49-F238E27FC236}">
                <a16:creationId xmlns:a16="http://schemas.microsoft.com/office/drawing/2014/main" id="{5F6DB829-B733-8633-6A3F-D45EDFBB7ABE}"/>
              </a:ext>
            </a:extLst>
          </p:cNvPr>
          <p:cNvSpPr/>
          <p:nvPr/>
        </p:nvSpPr>
        <p:spPr>
          <a:xfrm>
            <a:off x="6916000" y="2470000"/>
            <a:ext cx="18694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Merlin-type (eldre)</a:t>
            </a:r>
          </a:p>
          <a:p>
            <a:pPr algn="l">
              <a:buNone/>
            </a:pPr>
            <a:r>
              <a:rPr lang="en-US" sz="100">
                <a:effectLst/>
              </a:rPr>
              <a:t> </a:t>
            </a:r>
            <a:endParaRPr lang="en-US"/>
          </a:p>
        </p:txBody>
      </p:sp>
      <p:sp>
        <p:nvSpPr>
          <p:cNvPr id="3299" name="Rectangle 3298">
            <a:extLst>
              <a:ext uri="{FF2B5EF4-FFF2-40B4-BE49-F238E27FC236}">
                <a16:creationId xmlns:a16="http://schemas.microsoft.com/office/drawing/2014/main" id="{D97F8212-9BBB-BE28-C603-CB9C9EBE93B9}"/>
              </a:ext>
            </a:extLst>
          </p:cNvPr>
          <p:cNvSpPr/>
          <p:nvPr/>
        </p:nvSpPr>
        <p:spPr>
          <a:xfrm>
            <a:off x="6346000" y="3150000"/>
            <a:ext cx="2369400" cy="5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15 dekk</a:t>
            </a:r>
          </a:p>
          <a:p>
            <a:pPr algn="l">
              <a:buNone/>
            </a:pPr>
            <a:r>
              <a:rPr lang="en-US" sz="100">
                <a:effectLst/>
              </a:rPr>
              <a:t> </a:t>
            </a:r>
            <a:endParaRPr lang="en-US"/>
          </a:p>
        </p:txBody>
      </p:sp>
      <p:sp>
        <p:nvSpPr>
          <p:cNvPr id="3350" name="Rectangle 3349">
            <a:extLst>
              <a:ext uri="{FF2B5EF4-FFF2-40B4-BE49-F238E27FC236}">
                <a16:creationId xmlns:a16="http://schemas.microsoft.com/office/drawing/2014/main" id="{5E646CC8-11D9-A6C1-047D-3D9A2B02FEC8}"/>
              </a:ext>
            </a:extLst>
          </p:cNvPr>
          <p:cNvSpPr/>
          <p:nvPr/>
        </p:nvSpPr>
        <p:spPr>
          <a:xfrm>
            <a:off x="6346000" y="3670000"/>
            <a:ext cx="23694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a:solidFill>
                  <a:srgbClr val="0E7BA3"/>
                </a:solidFill>
                <a:effectLst/>
                <a:latin typeface="Arial" panose="020B0604020202020204" pitchFamily="34" charset="0"/>
              </a:rPr>
              <a:t>μ 0,58</a:t>
            </a:r>
          </a:p>
          <a:p>
            <a:pPr algn="l">
              <a:buNone/>
            </a:pPr>
            <a:r>
              <a:rPr lang="en-US" sz="100">
                <a:effectLst/>
              </a:rPr>
              <a:t> </a:t>
            </a:r>
            <a:endParaRPr lang="en-US"/>
          </a:p>
        </p:txBody>
      </p:sp>
      <p:sp>
        <p:nvSpPr>
          <p:cNvPr id="3402" name="Rectangle 3401">
            <a:extLst>
              <a:ext uri="{FF2B5EF4-FFF2-40B4-BE49-F238E27FC236}">
                <a16:creationId xmlns:a16="http://schemas.microsoft.com/office/drawing/2014/main" id="{DC5F6086-1E8D-917B-E6C2-6A5D54F840F0}"/>
              </a:ext>
            </a:extLst>
          </p:cNvPr>
          <p:cNvSpPr/>
          <p:nvPr/>
        </p:nvSpPr>
        <p:spPr>
          <a:xfrm>
            <a:off x="6346000" y="4150000"/>
            <a:ext cx="2369400" cy="165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Perforerte/krumme planker. Egen NLR-test med originale planker (NLR-CR-2026-026)</a:t>
            </a:r>
          </a:p>
          <a:p>
            <a:pPr algn="l">
              <a:buNone/>
            </a:pPr>
            <a:r>
              <a:rPr lang="en-US" sz="100">
                <a:effectLst/>
              </a:rPr>
              <a:t> </a:t>
            </a:r>
            <a:endParaRPr lang="en-US"/>
          </a:p>
        </p:txBody>
      </p:sp>
      <p:sp>
        <p:nvSpPr>
          <p:cNvPr id="3455" name="Rectangle 3454">
            <a:extLst>
              <a:ext uri="{FF2B5EF4-FFF2-40B4-BE49-F238E27FC236}">
                <a16:creationId xmlns:a16="http://schemas.microsoft.com/office/drawing/2014/main" id="{9B9FBE47-532C-A05A-5E6A-C31F7196F8DB}"/>
              </a:ext>
            </a:extLst>
          </p:cNvPr>
          <p:cNvSpPr/>
          <p:nvPr/>
        </p:nvSpPr>
        <p:spPr>
          <a:xfrm>
            <a:off x="9065400" y="2350000"/>
            <a:ext cx="2669400" cy="36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9" name="Rectangle 3508">
            <a:extLst>
              <a:ext uri="{FF2B5EF4-FFF2-40B4-BE49-F238E27FC236}">
                <a16:creationId xmlns:a16="http://schemas.microsoft.com/office/drawing/2014/main" id="{4F3C4C36-7471-10BC-65D7-89320B00411A}"/>
              </a:ext>
            </a:extLst>
          </p:cNvPr>
          <p:cNvSpPr/>
          <p:nvPr/>
        </p:nvSpPr>
        <p:spPr>
          <a:xfrm>
            <a:off x="9215400" y="2520000"/>
            <a:ext cx="520000" cy="52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200" b="1">
                <a:solidFill>
                  <a:srgbClr val="FFFFFF"/>
                </a:solidFill>
                <a:effectLst/>
                <a:latin typeface="Arial" panose="020B0604020202020204" pitchFamily="34" charset="0"/>
              </a:rPr>
              <a:t>D</a:t>
            </a:r>
          </a:p>
          <a:p>
            <a:pPr algn="ctr">
              <a:buNone/>
            </a:pPr>
            <a:r>
              <a:rPr lang="en-US" sz="100">
                <a:effectLst/>
              </a:rPr>
              <a:t> </a:t>
            </a:r>
            <a:endParaRPr lang="en-US"/>
          </a:p>
        </p:txBody>
      </p:sp>
      <p:sp>
        <p:nvSpPr>
          <p:cNvPr id="3564" name="Rectangle 3563">
            <a:extLst>
              <a:ext uri="{FF2B5EF4-FFF2-40B4-BE49-F238E27FC236}">
                <a16:creationId xmlns:a16="http://schemas.microsoft.com/office/drawing/2014/main" id="{52071351-628A-2869-969D-674BFA60179E}"/>
              </a:ext>
            </a:extLst>
          </p:cNvPr>
          <p:cNvSpPr/>
          <p:nvPr/>
        </p:nvSpPr>
        <p:spPr>
          <a:xfrm>
            <a:off x="9785400" y="2470000"/>
            <a:ext cx="18694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Malte dekk m/antiskid</a:t>
            </a:r>
          </a:p>
          <a:p>
            <a:pPr algn="l">
              <a:buNone/>
            </a:pPr>
            <a:r>
              <a:rPr lang="en-US" sz="100">
                <a:effectLst/>
              </a:rPr>
              <a:t> </a:t>
            </a:r>
            <a:endParaRPr lang="en-US"/>
          </a:p>
        </p:txBody>
      </p:sp>
      <p:sp>
        <p:nvSpPr>
          <p:cNvPr id="3620" name="Rectangle 3619">
            <a:extLst>
              <a:ext uri="{FF2B5EF4-FFF2-40B4-BE49-F238E27FC236}">
                <a16:creationId xmlns:a16="http://schemas.microsoft.com/office/drawing/2014/main" id="{3EB8F969-00A9-E0BB-1A76-09FB2094428E}"/>
              </a:ext>
            </a:extLst>
          </p:cNvPr>
          <p:cNvSpPr/>
          <p:nvPr/>
        </p:nvSpPr>
        <p:spPr>
          <a:xfrm>
            <a:off x="9215400" y="3150000"/>
            <a:ext cx="2369400" cy="5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7 dekk</a:t>
            </a:r>
          </a:p>
          <a:p>
            <a:pPr algn="l">
              <a:buNone/>
            </a:pPr>
            <a:r>
              <a:rPr lang="en-US" sz="100">
                <a:effectLst/>
              </a:rPr>
              <a:t> </a:t>
            </a:r>
            <a:endParaRPr lang="en-US"/>
          </a:p>
        </p:txBody>
      </p:sp>
      <p:sp>
        <p:nvSpPr>
          <p:cNvPr id="3677" name="Rectangle 3676">
            <a:extLst>
              <a:ext uri="{FF2B5EF4-FFF2-40B4-BE49-F238E27FC236}">
                <a16:creationId xmlns:a16="http://schemas.microsoft.com/office/drawing/2014/main" id="{B93DAA82-849A-966F-A2B3-F7DBA59B0A52}"/>
              </a:ext>
            </a:extLst>
          </p:cNvPr>
          <p:cNvSpPr/>
          <p:nvPr/>
        </p:nvSpPr>
        <p:spPr>
          <a:xfrm>
            <a:off x="9215400" y="3670000"/>
            <a:ext cx="23694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a:solidFill>
                  <a:srgbClr val="0E7BA3"/>
                </a:solidFill>
                <a:effectLst/>
                <a:latin typeface="Arial" panose="020B0604020202020204" pitchFamily="34" charset="0"/>
              </a:rPr>
              <a:t>μ 0,56–0,77</a:t>
            </a:r>
          </a:p>
          <a:p>
            <a:pPr algn="l">
              <a:buNone/>
            </a:pPr>
            <a:r>
              <a:rPr lang="en-US" sz="100">
                <a:effectLst/>
              </a:rPr>
              <a:t> </a:t>
            </a:r>
            <a:endParaRPr lang="en-US"/>
          </a:p>
        </p:txBody>
      </p:sp>
      <p:sp>
        <p:nvSpPr>
          <p:cNvPr id="3735" name="Rectangle 3734">
            <a:extLst>
              <a:ext uri="{FF2B5EF4-FFF2-40B4-BE49-F238E27FC236}">
                <a16:creationId xmlns:a16="http://schemas.microsoft.com/office/drawing/2014/main" id="{2C84FC99-46F8-613D-68CD-B7C427605DF0}"/>
              </a:ext>
            </a:extLst>
          </p:cNvPr>
          <p:cNvSpPr/>
          <p:nvPr/>
        </p:nvSpPr>
        <p:spPr>
          <a:xfrm>
            <a:off x="9215400" y="4150000"/>
            <a:ext cx="2369400" cy="165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Målt offshore med harmonisert portabel tester (NLR-CR-2023-458, CAP 437-prosedyre)</a:t>
            </a:r>
          </a:p>
          <a:p>
            <a:pPr algn="l">
              <a:buNone/>
            </a:pPr>
            <a:r>
              <a:rPr lang="en-US" sz="100">
                <a:effectLst/>
              </a:rPr>
              <a:t> </a:t>
            </a:r>
            <a:endParaRPr lang="en-US"/>
          </a:p>
        </p:txBody>
      </p:sp>
      <p:sp>
        <p:nvSpPr>
          <p:cNvPr id="3" name="Rektangel 2">
            <a:extLst>
              <a:ext uri="{FF2B5EF4-FFF2-40B4-BE49-F238E27FC236}">
                <a16:creationId xmlns:a16="http://schemas.microsoft.com/office/drawing/2014/main" id="{185B8045-4E34-A579-0FD3-48FC5900CBAF}"/>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93883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1" name="Picture 2020" descr="Aluminiumsplanke, kategori A">
            <a:extLst>
              <a:ext uri="{FF2B5EF4-FFF2-40B4-BE49-F238E27FC236}">
                <a16:creationId xmlns:a16="http://schemas.microsoft.com/office/drawing/2014/main" id="{43452A66-5CA0-0048-8A4A-AA0DFB64B7EB}"/>
              </a:ext>
            </a:extLst>
          </p:cNvPr>
          <p:cNvPicPr>
            <a:picLocks noChangeAspect="1"/>
          </p:cNvPicPr>
          <p:nvPr/>
        </p:nvPicPr>
        <p:blipFill>
          <a:blip r:embed="rId3"/>
          <a:stretch>
            <a:fillRect/>
          </a:stretch>
        </p:blipFill>
        <p:spPr>
          <a:xfrm>
            <a:off x="457200" y="1400000"/>
            <a:ext cx="3600000" cy="2600000"/>
          </a:xfrm>
          <a:prstGeom prst="rect">
            <a:avLst/>
          </a:prstGeom>
        </p:spPr>
      </p:pic>
      <p:pic>
        <p:nvPicPr>
          <p:cNvPr id="2022" name="Picture 2021" descr="Aluminiumsplanke, kategori B">
            <a:extLst>
              <a:ext uri="{FF2B5EF4-FFF2-40B4-BE49-F238E27FC236}">
                <a16:creationId xmlns:a16="http://schemas.microsoft.com/office/drawing/2014/main" id="{53B5DA62-89CC-C5AA-495C-838D892469B5}"/>
              </a:ext>
            </a:extLst>
          </p:cNvPr>
          <p:cNvPicPr>
            <a:picLocks noChangeAspect="1"/>
          </p:cNvPicPr>
          <p:nvPr/>
        </p:nvPicPr>
        <p:blipFill>
          <a:blip r:embed="rId4"/>
          <a:stretch>
            <a:fillRect/>
          </a:stretch>
        </p:blipFill>
        <p:spPr>
          <a:xfrm>
            <a:off x="4292400" y="1400108"/>
            <a:ext cx="3600000" cy="2599784"/>
          </a:xfrm>
          <a:prstGeom prst="rect">
            <a:avLst/>
          </a:prstGeom>
        </p:spPr>
      </p:pic>
      <p:pic>
        <p:nvPicPr>
          <p:cNvPr id="2023" name="Picture 2022" descr="Merlin-type perforerte aluminiumsplanker, kategori C">
            <a:extLst>
              <a:ext uri="{FF2B5EF4-FFF2-40B4-BE49-F238E27FC236}">
                <a16:creationId xmlns:a16="http://schemas.microsoft.com/office/drawing/2014/main" id="{90AD09B1-8364-1FBC-B903-33C518B03156}"/>
              </a:ext>
            </a:extLst>
          </p:cNvPr>
          <p:cNvPicPr>
            <a:picLocks noChangeAspect="1"/>
          </p:cNvPicPr>
          <p:nvPr/>
        </p:nvPicPr>
        <p:blipFill>
          <a:blip r:embed="rId5"/>
          <a:stretch>
            <a:fillRect/>
          </a:stretch>
        </p:blipFill>
        <p:spPr>
          <a:xfrm>
            <a:off x="8128292" y="1400000"/>
            <a:ext cx="3598616" cy="2600000"/>
          </a:xfrm>
          <a:prstGeom prst="rect">
            <a:avLst/>
          </a:prstGeom>
        </p:spPr>
      </p:pic>
      <p:sp>
        <p:nvSpPr>
          <p:cNvPr id="3794" name="Rectangle 3793">
            <a:extLst>
              <a:ext uri="{FF2B5EF4-FFF2-40B4-BE49-F238E27FC236}">
                <a16:creationId xmlns:a16="http://schemas.microsoft.com/office/drawing/2014/main" id="{55CE3246-EC0C-A527-FAAE-2A24BE4C37B7}"/>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ALUMINIUMSDEKK – KATEGORI A, B OG C</a:t>
            </a:r>
          </a:p>
          <a:p>
            <a:pPr algn="l">
              <a:buNone/>
            </a:pPr>
            <a:r>
              <a:rPr lang="en-US" sz="100">
                <a:effectLst/>
              </a:rPr>
              <a:t> </a:t>
            </a:r>
            <a:endParaRPr lang="en-US"/>
          </a:p>
        </p:txBody>
      </p:sp>
      <p:sp>
        <p:nvSpPr>
          <p:cNvPr id="3854" name="Rectangle 3853">
            <a:extLst>
              <a:ext uri="{FF2B5EF4-FFF2-40B4-BE49-F238E27FC236}">
                <a16:creationId xmlns:a16="http://schemas.microsoft.com/office/drawing/2014/main" id="{D5411F47-FB34-DE77-F138-8AC74124EF13}"/>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Dokumentert via labtestede referanseflater</a:t>
            </a:r>
          </a:p>
          <a:p>
            <a:pPr algn="l">
              <a:buNone/>
            </a:pPr>
            <a:r>
              <a:rPr lang="en-US" sz="100">
                <a:effectLst/>
              </a:rPr>
              <a:t> </a:t>
            </a:r>
            <a:endParaRPr lang="en-US"/>
          </a:p>
        </p:txBody>
      </p:sp>
      <p:sp>
        <p:nvSpPr>
          <p:cNvPr id="3915" name="Rectangle 3914">
            <a:extLst>
              <a:ext uri="{FF2B5EF4-FFF2-40B4-BE49-F238E27FC236}">
                <a16:creationId xmlns:a16="http://schemas.microsoft.com/office/drawing/2014/main" id="{D575A468-CBEB-1DC3-743D-C9F56F775F33}"/>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 ACS-FR-2026-001, Aircontact Services (19.08.2026)</a:t>
            </a:r>
          </a:p>
          <a:p>
            <a:pPr algn="l">
              <a:buNone/>
            </a:pPr>
            <a:r>
              <a:rPr lang="en-US" sz="100">
                <a:effectLst/>
              </a:rPr>
              <a:t> </a:t>
            </a:r>
            <a:endParaRPr lang="en-US"/>
          </a:p>
        </p:txBody>
      </p:sp>
      <p:sp>
        <p:nvSpPr>
          <p:cNvPr id="3977" name="Rectangle 3976">
            <a:extLst>
              <a:ext uri="{FF2B5EF4-FFF2-40B4-BE49-F238E27FC236}">
                <a16:creationId xmlns:a16="http://schemas.microsoft.com/office/drawing/2014/main" id="{4FD7F477-6A86-3207-AC49-079AC4FA7A71}"/>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7</a:t>
            </a:r>
          </a:p>
          <a:p>
            <a:pPr algn="r">
              <a:buNone/>
            </a:pPr>
            <a:r>
              <a:rPr lang="en-US" sz="100">
                <a:effectLst/>
              </a:rPr>
              <a:t> </a:t>
            </a:r>
            <a:endParaRPr lang="en-US"/>
          </a:p>
        </p:txBody>
      </p:sp>
      <p:sp>
        <p:nvSpPr>
          <p:cNvPr id="4040" name="Rectangle 4039">
            <a:extLst>
              <a:ext uri="{FF2B5EF4-FFF2-40B4-BE49-F238E27FC236}">
                <a16:creationId xmlns:a16="http://schemas.microsoft.com/office/drawing/2014/main" id="{71DD314E-1E89-2211-21FF-563BCE0CD3AC}"/>
              </a:ext>
            </a:extLst>
          </p:cNvPr>
          <p:cNvSpPr/>
          <p:nvPr/>
        </p:nvSpPr>
        <p:spPr>
          <a:xfrm>
            <a:off x="457200" y="4060000"/>
            <a:ext cx="36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203764"/>
                </a:solidFill>
                <a:effectLst/>
                <a:latin typeface="Arial" panose="020B0604020202020204" pitchFamily="34" charset="0"/>
              </a:rPr>
              <a:t>Kategori A – direkte dokumentasjon</a:t>
            </a:r>
          </a:p>
          <a:p>
            <a:pPr algn="l">
              <a:buNone/>
            </a:pPr>
            <a:r>
              <a:rPr lang="en-US" sz="100">
                <a:effectLst/>
              </a:rPr>
              <a:t> </a:t>
            </a:r>
            <a:endParaRPr lang="en-US"/>
          </a:p>
        </p:txBody>
      </p:sp>
      <p:sp>
        <p:nvSpPr>
          <p:cNvPr id="4104" name="Rectangle 4103">
            <a:extLst>
              <a:ext uri="{FF2B5EF4-FFF2-40B4-BE49-F238E27FC236}">
                <a16:creationId xmlns:a16="http://schemas.microsoft.com/office/drawing/2014/main" id="{80B2B4B4-D3E9-3A01-A3E4-6E3FF94094C6}"/>
              </a:ext>
            </a:extLst>
          </p:cNvPr>
          <p:cNvSpPr/>
          <p:nvPr/>
        </p:nvSpPr>
        <p:spPr>
          <a:xfrm>
            <a:off x="4292400" y="4060000"/>
            <a:ext cx="36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203764"/>
                </a:solidFill>
                <a:effectLst/>
                <a:latin typeface="Arial" panose="020B0604020202020204" pitchFamily="34" charset="0"/>
              </a:rPr>
              <a:t>Kategori B – indirekte dokumentasjon</a:t>
            </a:r>
          </a:p>
          <a:p>
            <a:pPr algn="l">
              <a:buNone/>
            </a:pPr>
            <a:r>
              <a:rPr lang="en-US" sz="100">
                <a:effectLst/>
              </a:rPr>
              <a:t> </a:t>
            </a:r>
            <a:endParaRPr lang="en-US"/>
          </a:p>
        </p:txBody>
      </p:sp>
      <p:sp>
        <p:nvSpPr>
          <p:cNvPr id="4169" name="Rectangle 4168">
            <a:extLst>
              <a:ext uri="{FF2B5EF4-FFF2-40B4-BE49-F238E27FC236}">
                <a16:creationId xmlns:a16="http://schemas.microsoft.com/office/drawing/2014/main" id="{8A71D2D8-9198-5EF7-3B5C-2C4E4841F7DE}"/>
              </a:ext>
            </a:extLst>
          </p:cNvPr>
          <p:cNvSpPr/>
          <p:nvPr/>
        </p:nvSpPr>
        <p:spPr>
          <a:xfrm>
            <a:off x="8127600" y="4060000"/>
            <a:ext cx="3600000" cy="4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203764"/>
                </a:solidFill>
                <a:effectLst/>
                <a:latin typeface="Arial" panose="020B0604020202020204" pitchFamily="34" charset="0"/>
              </a:rPr>
              <a:t>Kategori C – Merlin-type</a:t>
            </a:r>
          </a:p>
          <a:p>
            <a:pPr algn="l">
              <a:buNone/>
            </a:pPr>
            <a:r>
              <a:rPr lang="en-US" sz="100">
                <a:effectLst/>
              </a:rPr>
              <a:t> </a:t>
            </a:r>
            <a:endParaRPr lang="en-US"/>
          </a:p>
        </p:txBody>
      </p:sp>
      <p:sp>
        <p:nvSpPr>
          <p:cNvPr id="4235" name="s6bul">
            <a:extLst>
              <a:ext uri="{FF2B5EF4-FFF2-40B4-BE49-F238E27FC236}">
                <a16:creationId xmlns:a16="http://schemas.microsoft.com/office/drawing/2014/main" id="{1A26965C-445E-C6CE-6CF4-F22067BD329E}"/>
              </a:ext>
            </a:extLst>
          </p:cNvPr>
          <p:cNvSpPr/>
          <p:nvPr/>
        </p:nvSpPr>
        <p:spPr>
          <a:xfrm>
            <a:off x="457200" y="4650000"/>
            <a:ext cx="11277600" cy="125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304800" algn="l">
              <a:buChar char="•"/>
            </a:pPr>
            <a:r>
              <a:rPr lang="en-US" sz="1600">
                <a:solidFill>
                  <a:srgbClr val="1F2937"/>
                </a:solidFill>
                <a:effectLst/>
                <a:latin typeface="Arial" panose="020B0604020202020204" pitchFamily="34" charset="0"/>
              </a:rPr>
              <a:t>Eldre dekk trenger ingen ny labtesting – dokumentert via sporbarhet til labtestede referanseflater</a:t>
            </a:r>
          </a:p>
          <a:p>
            <a:pPr indent="-304800" algn="l">
              <a:buChar char="•"/>
            </a:pPr>
            <a:r>
              <a:rPr lang="en-US" sz="1600">
                <a:solidFill>
                  <a:srgbClr val="1F2937"/>
                </a:solidFill>
                <a:effectLst/>
                <a:latin typeface="Arial" panose="020B0604020202020204" pitchFamily="34" charset="0"/>
              </a:rPr>
              <a:t>Merlin-dekk: egen fullskala labtest hos NLR med originale planker (NLR-CR-2026-026)</a:t>
            </a:r>
            <a:endParaRPr lang="en-US"/>
          </a:p>
        </p:txBody>
      </p:sp>
      <p:sp>
        <p:nvSpPr>
          <p:cNvPr id="3" name="Rektangel 2">
            <a:extLst>
              <a:ext uri="{FF2B5EF4-FFF2-40B4-BE49-F238E27FC236}">
                <a16:creationId xmlns:a16="http://schemas.microsoft.com/office/drawing/2014/main" id="{96DE9E3F-02F7-6952-3C85-2B4262EF1240}"/>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45148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4" name="Picture 2023" descr="Portabel friksjonstester med bremset hjul under harmonisering på malt referansedekk">
            <a:extLst>
              <a:ext uri="{FF2B5EF4-FFF2-40B4-BE49-F238E27FC236}">
                <a16:creationId xmlns:a16="http://schemas.microsoft.com/office/drawing/2014/main" id="{E8E57204-220F-D76D-0B90-613E8D334092}"/>
              </a:ext>
            </a:extLst>
          </p:cNvPr>
          <p:cNvPicPr>
            <a:picLocks noChangeAspect="1"/>
          </p:cNvPicPr>
          <p:nvPr/>
        </p:nvPicPr>
        <p:blipFill>
          <a:blip r:embed="rId3"/>
          <a:stretch>
            <a:fillRect/>
          </a:stretch>
        </p:blipFill>
        <p:spPr>
          <a:xfrm>
            <a:off x="457200" y="1401666"/>
            <a:ext cx="3410000" cy="4546667"/>
          </a:xfrm>
          <a:prstGeom prst="rect">
            <a:avLst/>
          </a:prstGeom>
        </p:spPr>
      </p:pic>
      <p:sp>
        <p:nvSpPr>
          <p:cNvPr id="4302" name="Rectangle 4301">
            <a:extLst>
              <a:ext uri="{FF2B5EF4-FFF2-40B4-BE49-F238E27FC236}">
                <a16:creationId xmlns:a16="http://schemas.microsoft.com/office/drawing/2014/main" id="{430430B9-D49E-CC9E-6297-FA19E7B10731}"/>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MALTE DEKK – KATEGORI D</a:t>
            </a:r>
          </a:p>
          <a:p>
            <a:pPr algn="l">
              <a:buNone/>
            </a:pPr>
            <a:r>
              <a:rPr lang="en-US" sz="100">
                <a:effectLst/>
              </a:rPr>
              <a:t> </a:t>
            </a:r>
            <a:endParaRPr lang="en-US"/>
          </a:p>
        </p:txBody>
      </p:sp>
      <p:sp>
        <p:nvSpPr>
          <p:cNvPr id="4370" name="Rectangle 4369">
            <a:extLst>
              <a:ext uri="{FF2B5EF4-FFF2-40B4-BE49-F238E27FC236}">
                <a16:creationId xmlns:a16="http://schemas.microsoft.com/office/drawing/2014/main" id="{DD0B4446-31B6-2B9F-988F-21E6329FF031}"/>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Malte dekk målt offshore, harmonisert</a:t>
            </a:r>
          </a:p>
          <a:p>
            <a:pPr algn="l">
              <a:buNone/>
            </a:pPr>
            <a:r>
              <a:rPr lang="en-US" sz="100">
                <a:effectLst/>
              </a:rPr>
              <a:t> </a:t>
            </a:r>
            <a:endParaRPr lang="en-US"/>
          </a:p>
        </p:txBody>
      </p:sp>
      <p:sp>
        <p:nvSpPr>
          <p:cNvPr id="4439" name="Rectangle 4438">
            <a:extLst>
              <a:ext uri="{FF2B5EF4-FFF2-40B4-BE49-F238E27FC236}">
                <a16:creationId xmlns:a16="http://schemas.microsoft.com/office/drawing/2014/main" id="{56813F49-CC55-1D2E-94A0-9E4BDA74DC34}"/>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 ACS-FR-2026-001, Aircontact Services (19.08.2026)</a:t>
            </a:r>
          </a:p>
          <a:p>
            <a:pPr algn="l">
              <a:buNone/>
            </a:pPr>
            <a:r>
              <a:rPr lang="en-US" sz="100">
                <a:effectLst/>
              </a:rPr>
              <a:t> </a:t>
            </a:r>
            <a:endParaRPr lang="en-US"/>
          </a:p>
        </p:txBody>
      </p:sp>
      <p:sp>
        <p:nvSpPr>
          <p:cNvPr id="4509" name="Rectangle 4508">
            <a:extLst>
              <a:ext uri="{FF2B5EF4-FFF2-40B4-BE49-F238E27FC236}">
                <a16:creationId xmlns:a16="http://schemas.microsoft.com/office/drawing/2014/main" id="{D5FE82D1-793D-97AC-8F28-B8B59169B768}"/>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8</a:t>
            </a:r>
          </a:p>
          <a:p>
            <a:pPr algn="r">
              <a:buNone/>
            </a:pPr>
            <a:r>
              <a:rPr lang="en-US" sz="100">
                <a:effectLst/>
              </a:rPr>
              <a:t> </a:t>
            </a:r>
            <a:endParaRPr lang="en-US"/>
          </a:p>
        </p:txBody>
      </p:sp>
      <p:sp>
        <p:nvSpPr>
          <p:cNvPr id="4580" name="s7bul">
            <a:extLst>
              <a:ext uri="{FF2B5EF4-FFF2-40B4-BE49-F238E27FC236}">
                <a16:creationId xmlns:a16="http://schemas.microsoft.com/office/drawing/2014/main" id="{A7F617B4-DD29-40ED-8AC0-585F1112C45D}"/>
              </a:ext>
            </a:extLst>
          </p:cNvPr>
          <p:cNvSpPr/>
          <p:nvPr/>
        </p:nvSpPr>
        <p:spPr>
          <a:xfrm>
            <a:off x="4150000" y="1400000"/>
            <a:ext cx="7584800" cy="13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304800" algn="l">
              <a:buChar char="•"/>
            </a:pPr>
            <a:r>
              <a:rPr lang="en-US" sz="1600">
                <a:solidFill>
                  <a:srgbClr val="1F2937"/>
                </a:solidFill>
                <a:effectLst/>
                <a:latin typeface="Arial" panose="020B0604020202020204" pitchFamily="34" charset="0"/>
              </a:rPr>
              <a:t>Portabel tester harmonisert på Aircontacts NLR-testede malte referansedekk</a:t>
            </a:r>
          </a:p>
          <a:p>
            <a:pPr indent="-304800" algn="l">
              <a:buChar char="•"/>
            </a:pPr>
            <a:r>
              <a:rPr lang="en-US" sz="1600">
                <a:solidFill>
                  <a:srgbClr val="1F2937"/>
                </a:solidFill>
                <a:effectLst/>
                <a:latin typeface="Arial" panose="020B0604020202020204" pitchFamily="34" charset="0"/>
              </a:rPr>
              <a:t>Harmoniseringsfaktor brukt på alle offshoremålinger</a:t>
            </a:r>
            <a:endParaRPr lang="en-US"/>
          </a:p>
        </p:txBody>
      </p:sp>
      <p:sp>
        <p:nvSpPr>
          <p:cNvPr id="4652" name="Rectangle 4651">
            <a:extLst>
              <a:ext uri="{FF2B5EF4-FFF2-40B4-BE49-F238E27FC236}">
                <a16:creationId xmlns:a16="http://schemas.microsoft.com/office/drawing/2014/main" id="{9795CDAF-CBB0-A407-F746-EEC01B53061B}"/>
              </a:ext>
            </a:extLst>
          </p:cNvPr>
          <p:cNvSpPr/>
          <p:nvPr/>
        </p:nvSpPr>
        <p:spPr>
          <a:xfrm>
            <a:off x="4150000" y="2850000"/>
            <a:ext cx="7584800" cy="3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203764"/>
                </a:solidFill>
                <a:effectLst/>
                <a:latin typeface="Arial" panose="020B0604020202020204" pitchFamily="34" charset="0"/>
              </a:rPr>
              <a:t>Målt μ per malt helidekk (harmonisert)</a:t>
            </a:r>
          </a:p>
          <a:p>
            <a:pPr algn="l">
              <a:buNone/>
            </a:pPr>
            <a:r>
              <a:rPr lang="en-US" sz="100">
                <a:effectLst/>
              </a:rPr>
              <a:t> </a:t>
            </a:r>
            <a:endParaRPr lang="en-US"/>
          </a:p>
        </p:txBody>
      </p:sp>
      <p:sp>
        <p:nvSpPr>
          <p:cNvPr id="4725" name="Rectangle 4724">
            <a:extLst>
              <a:ext uri="{FF2B5EF4-FFF2-40B4-BE49-F238E27FC236}">
                <a16:creationId xmlns:a16="http://schemas.microsoft.com/office/drawing/2014/main" id="{89063116-A6F3-4776-D55F-486241B1239C}"/>
              </a:ext>
            </a:extLst>
          </p:cNvPr>
          <p:cNvSpPr/>
          <p:nvPr/>
        </p:nvSpPr>
        <p:spPr>
          <a:xfrm>
            <a:off x="5837300" y="3260000"/>
            <a:ext cx="25400" cy="2610000"/>
          </a:xfrm>
          <a:prstGeom prst="rect">
            <a:avLst/>
          </a:prstGeom>
          <a:solidFill>
            <a:srgbClr val="5F6B7A"/>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9" name="Rectangle 4798">
            <a:extLst>
              <a:ext uri="{FF2B5EF4-FFF2-40B4-BE49-F238E27FC236}">
                <a16:creationId xmlns:a16="http://schemas.microsoft.com/office/drawing/2014/main" id="{C91F5738-66C7-AA46-F2A0-3F7A893C0C00}"/>
              </a:ext>
            </a:extLst>
          </p:cNvPr>
          <p:cNvSpPr/>
          <p:nvPr/>
        </p:nvSpPr>
        <p:spPr>
          <a:xfrm>
            <a:off x="4150000" y="3300000"/>
            <a:ext cx="165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Draupner</a:t>
            </a:r>
          </a:p>
          <a:p>
            <a:pPr algn="l">
              <a:buNone/>
            </a:pPr>
            <a:r>
              <a:rPr lang="en-US" sz="100">
                <a:effectLst/>
              </a:rPr>
              <a:t> </a:t>
            </a:r>
            <a:endParaRPr lang="en-US"/>
          </a:p>
        </p:txBody>
      </p:sp>
      <p:sp>
        <p:nvSpPr>
          <p:cNvPr id="4874" name="Rectangle 4873">
            <a:extLst>
              <a:ext uri="{FF2B5EF4-FFF2-40B4-BE49-F238E27FC236}">
                <a16:creationId xmlns:a16="http://schemas.microsoft.com/office/drawing/2014/main" id="{D7981AF7-4B31-5B03-AAE0-B39343A1CE75}"/>
              </a:ext>
            </a:extLst>
          </p:cNvPr>
          <p:cNvSpPr/>
          <p:nvPr/>
        </p:nvSpPr>
        <p:spPr>
          <a:xfrm>
            <a:off x="5850000" y="3350000"/>
            <a:ext cx="3360000" cy="27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0" name="Rectangle 4949">
            <a:extLst>
              <a:ext uri="{FF2B5EF4-FFF2-40B4-BE49-F238E27FC236}">
                <a16:creationId xmlns:a16="http://schemas.microsoft.com/office/drawing/2014/main" id="{2915A61A-B664-A311-A437-AE7098E6359C}"/>
              </a:ext>
            </a:extLst>
          </p:cNvPr>
          <p:cNvSpPr/>
          <p:nvPr/>
        </p:nvSpPr>
        <p:spPr>
          <a:xfrm>
            <a:off x="9270000" y="3300000"/>
            <a:ext cx="70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0,56</a:t>
            </a:r>
          </a:p>
          <a:p>
            <a:pPr algn="l">
              <a:buNone/>
            </a:pPr>
            <a:r>
              <a:rPr lang="en-US" sz="100">
                <a:effectLst/>
              </a:rPr>
              <a:t> </a:t>
            </a:r>
            <a:endParaRPr lang="en-US"/>
          </a:p>
        </p:txBody>
      </p:sp>
      <p:sp>
        <p:nvSpPr>
          <p:cNvPr id="5027" name="Rectangle 5026">
            <a:extLst>
              <a:ext uri="{FF2B5EF4-FFF2-40B4-BE49-F238E27FC236}">
                <a16:creationId xmlns:a16="http://schemas.microsoft.com/office/drawing/2014/main" id="{98E31EEA-EBEA-218D-3753-73E358684A9C}"/>
              </a:ext>
            </a:extLst>
          </p:cNvPr>
          <p:cNvSpPr/>
          <p:nvPr/>
        </p:nvSpPr>
        <p:spPr>
          <a:xfrm>
            <a:off x="4150000" y="3670000"/>
            <a:ext cx="165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Eldfisk 2/7 B</a:t>
            </a:r>
          </a:p>
          <a:p>
            <a:pPr algn="l">
              <a:buNone/>
            </a:pPr>
            <a:r>
              <a:rPr lang="en-US" sz="100">
                <a:effectLst/>
              </a:rPr>
              <a:t> </a:t>
            </a:r>
            <a:endParaRPr lang="en-US"/>
          </a:p>
        </p:txBody>
      </p:sp>
      <p:sp>
        <p:nvSpPr>
          <p:cNvPr id="5105" name="Rectangle 5104">
            <a:extLst>
              <a:ext uri="{FF2B5EF4-FFF2-40B4-BE49-F238E27FC236}">
                <a16:creationId xmlns:a16="http://schemas.microsoft.com/office/drawing/2014/main" id="{6FFEC707-BB14-266E-0505-0FCF044065F0}"/>
              </a:ext>
            </a:extLst>
          </p:cNvPr>
          <p:cNvSpPr/>
          <p:nvPr/>
        </p:nvSpPr>
        <p:spPr>
          <a:xfrm>
            <a:off x="5850000" y="3720000"/>
            <a:ext cx="3780000" cy="27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4" name="Rectangle 5183">
            <a:extLst>
              <a:ext uri="{FF2B5EF4-FFF2-40B4-BE49-F238E27FC236}">
                <a16:creationId xmlns:a16="http://schemas.microsoft.com/office/drawing/2014/main" id="{B20C8828-B5B7-A821-5BBC-9B35663C79CB}"/>
              </a:ext>
            </a:extLst>
          </p:cNvPr>
          <p:cNvSpPr/>
          <p:nvPr/>
        </p:nvSpPr>
        <p:spPr>
          <a:xfrm>
            <a:off x="9690000" y="3670000"/>
            <a:ext cx="70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0,63</a:t>
            </a:r>
          </a:p>
          <a:p>
            <a:pPr algn="l">
              <a:buNone/>
            </a:pPr>
            <a:r>
              <a:rPr lang="en-US" sz="100">
                <a:effectLst/>
              </a:rPr>
              <a:t> </a:t>
            </a:r>
            <a:endParaRPr lang="en-US"/>
          </a:p>
        </p:txBody>
      </p:sp>
      <p:sp>
        <p:nvSpPr>
          <p:cNvPr id="5264" name="Rectangle 5263">
            <a:extLst>
              <a:ext uri="{FF2B5EF4-FFF2-40B4-BE49-F238E27FC236}">
                <a16:creationId xmlns:a16="http://schemas.microsoft.com/office/drawing/2014/main" id="{3AA59D42-5CEC-AA0A-DBDC-C1F136A0E7CB}"/>
              </a:ext>
            </a:extLst>
          </p:cNvPr>
          <p:cNvSpPr/>
          <p:nvPr/>
        </p:nvSpPr>
        <p:spPr>
          <a:xfrm>
            <a:off x="4150000" y="4040000"/>
            <a:ext cx="165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Statfjord A</a:t>
            </a:r>
          </a:p>
          <a:p>
            <a:pPr algn="l">
              <a:buNone/>
            </a:pPr>
            <a:r>
              <a:rPr lang="en-US" sz="100">
                <a:effectLst/>
              </a:rPr>
              <a:t> </a:t>
            </a:r>
            <a:endParaRPr lang="en-US"/>
          </a:p>
        </p:txBody>
      </p:sp>
      <p:sp>
        <p:nvSpPr>
          <p:cNvPr id="5345" name="Rectangle 5344">
            <a:extLst>
              <a:ext uri="{FF2B5EF4-FFF2-40B4-BE49-F238E27FC236}">
                <a16:creationId xmlns:a16="http://schemas.microsoft.com/office/drawing/2014/main" id="{DA8EE283-A6F9-15C3-1F10-A8664C3E6918}"/>
              </a:ext>
            </a:extLst>
          </p:cNvPr>
          <p:cNvSpPr/>
          <p:nvPr/>
        </p:nvSpPr>
        <p:spPr>
          <a:xfrm>
            <a:off x="5850000" y="4090000"/>
            <a:ext cx="3960000" cy="27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7" name="Rectangle 5426">
            <a:extLst>
              <a:ext uri="{FF2B5EF4-FFF2-40B4-BE49-F238E27FC236}">
                <a16:creationId xmlns:a16="http://schemas.microsoft.com/office/drawing/2014/main" id="{D578BA84-B951-18AA-1303-FD3EF05D0504}"/>
              </a:ext>
            </a:extLst>
          </p:cNvPr>
          <p:cNvSpPr/>
          <p:nvPr/>
        </p:nvSpPr>
        <p:spPr>
          <a:xfrm>
            <a:off x="9870000" y="4040000"/>
            <a:ext cx="70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0,66</a:t>
            </a:r>
          </a:p>
          <a:p>
            <a:pPr algn="l">
              <a:buNone/>
            </a:pPr>
            <a:r>
              <a:rPr lang="en-US" sz="100">
                <a:effectLst/>
              </a:rPr>
              <a:t> </a:t>
            </a:r>
            <a:endParaRPr lang="en-US"/>
          </a:p>
        </p:txBody>
      </p:sp>
      <p:sp>
        <p:nvSpPr>
          <p:cNvPr id="5510" name="Rectangle 5509">
            <a:extLst>
              <a:ext uri="{FF2B5EF4-FFF2-40B4-BE49-F238E27FC236}">
                <a16:creationId xmlns:a16="http://schemas.microsoft.com/office/drawing/2014/main" id="{9E816E35-81FB-2520-C4B8-C1EDDF4D07B1}"/>
              </a:ext>
            </a:extLst>
          </p:cNvPr>
          <p:cNvSpPr/>
          <p:nvPr/>
        </p:nvSpPr>
        <p:spPr>
          <a:xfrm>
            <a:off x="4150000" y="4410000"/>
            <a:ext cx="165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Statfjord B</a:t>
            </a:r>
          </a:p>
          <a:p>
            <a:pPr algn="l">
              <a:buNone/>
            </a:pPr>
            <a:r>
              <a:rPr lang="en-US" sz="100">
                <a:effectLst/>
              </a:rPr>
              <a:t> </a:t>
            </a:r>
            <a:endParaRPr lang="en-US"/>
          </a:p>
        </p:txBody>
      </p:sp>
      <p:sp>
        <p:nvSpPr>
          <p:cNvPr id="5594" name="Rectangle 5593">
            <a:extLst>
              <a:ext uri="{FF2B5EF4-FFF2-40B4-BE49-F238E27FC236}">
                <a16:creationId xmlns:a16="http://schemas.microsoft.com/office/drawing/2014/main" id="{752F6649-8B7B-545C-0550-127F33402EA9}"/>
              </a:ext>
            </a:extLst>
          </p:cNvPr>
          <p:cNvSpPr/>
          <p:nvPr/>
        </p:nvSpPr>
        <p:spPr>
          <a:xfrm>
            <a:off x="5850000" y="4460000"/>
            <a:ext cx="3900000" cy="27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9" name="Rectangle 5678">
            <a:extLst>
              <a:ext uri="{FF2B5EF4-FFF2-40B4-BE49-F238E27FC236}">
                <a16:creationId xmlns:a16="http://schemas.microsoft.com/office/drawing/2014/main" id="{05D9D30A-BE41-33FF-8758-214064CC0B37}"/>
              </a:ext>
            </a:extLst>
          </p:cNvPr>
          <p:cNvSpPr/>
          <p:nvPr/>
        </p:nvSpPr>
        <p:spPr>
          <a:xfrm>
            <a:off x="9810000" y="4410000"/>
            <a:ext cx="70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0,65</a:t>
            </a:r>
          </a:p>
          <a:p>
            <a:pPr algn="l">
              <a:buNone/>
            </a:pPr>
            <a:r>
              <a:rPr lang="en-US" sz="100">
                <a:effectLst/>
              </a:rPr>
              <a:t> </a:t>
            </a:r>
            <a:endParaRPr lang="en-US"/>
          </a:p>
        </p:txBody>
      </p:sp>
      <p:sp>
        <p:nvSpPr>
          <p:cNvPr id="5765" name="Rectangle 5764">
            <a:extLst>
              <a:ext uri="{FF2B5EF4-FFF2-40B4-BE49-F238E27FC236}">
                <a16:creationId xmlns:a16="http://schemas.microsoft.com/office/drawing/2014/main" id="{0AC0C4E4-9B44-AECA-9C6B-AF294EB1993E}"/>
              </a:ext>
            </a:extLst>
          </p:cNvPr>
          <p:cNvSpPr/>
          <p:nvPr/>
        </p:nvSpPr>
        <p:spPr>
          <a:xfrm>
            <a:off x="4150000" y="4780000"/>
            <a:ext cx="165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Statfjord C</a:t>
            </a:r>
          </a:p>
          <a:p>
            <a:pPr algn="l">
              <a:buNone/>
            </a:pPr>
            <a:r>
              <a:rPr lang="en-US" sz="100">
                <a:effectLst/>
              </a:rPr>
              <a:t> </a:t>
            </a:r>
            <a:endParaRPr lang="en-US"/>
          </a:p>
        </p:txBody>
      </p:sp>
      <p:sp>
        <p:nvSpPr>
          <p:cNvPr id="5852" name="Rectangle 5851">
            <a:extLst>
              <a:ext uri="{FF2B5EF4-FFF2-40B4-BE49-F238E27FC236}">
                <a16:creationId xmlns:a16="http://schemas.microsoft.com/office/drawing/2014/main" id="{397F0747-2DBB-9756-D768-A227A0D00E48}"/>
              </a:ext>
            </a:extLst>
          </p:cNvPr>
          <p:cNvSpPr/>
          <p:nvPr/>
        </p:nvSpPr>
        <p:spPr>
          <a:xfrm>
            <a:off x="5850000" y="4830000"/>
            <a:ext cx="4020000" cy="27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0" name="Rectangle 5939">
            <a:extLst>
              <a:ext uri="{FF2B5EF4-FFF2-40B4-BE49-F238E27FC236}">
                <a16:creationId xmlns:a16="http://schemas.microsoft.com/office/drawing/2014/main" id="{96A8C1B3-A839-CF31-40B4-78BBBAB485DC}"/>
              </a:ext>
            </a:extLst>
          </p:cNvPr>
          <p:cNvSpPr/>
          <p:nvPr/>
        </p:nvSpPr>
        <p:spPr>
          <a:xfrm>
            <a:off x="9930000" y="4780000"/>
            <a:ext cx="70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0,67</a:t>
            </a:r>
          </a:p>
          <a:p>
            <a:pPr algn="l">
              <a:buNone/>
            </a:pPr>
            <a:r>
              <a:rPr lang="en-US" sz="100">
                <a:effectLst/>
              </a:rPr>
              <a:t> </a:t>
            </a:r>
            <a:endParaRPr lang="en-US"/>
          </a:p>
        </p:txBody>
      </p:sp>
      <p:sp>
        <p:nvSpPr>
          <p:cNvPr id="6029" name="Rectangle 6028">
            <a:extLst>
              <a:ext uri="{FF2B5EF4-FFF2-40B4-BE49-F238E27FC236}">
                <a16:creationId xmlns:a16="http://schemas.microsoft.com/office/drawing/2014/main" id="{00EF8136-6CDF-C20E-6061-2254F807A64F}"/>
              </a:ext>
            </a:extLst>
          </p:cNvPr>
          <p:cNvSpPr/>
          <p:nvPr/>
        </p:nvSpPr>
        <p:spPr>
          <a:xfrm>
            <a:off x="4150000" y="5150000"/>
            <a:ext cx="165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Ula</a:t>
            </a:r>
          </a:p>
          <a:p>
            <a:pPr algn="l">
              <a:buNone/>
            </a:pPr>
            <a:r>
              <a:rPr lang="en-US" sz="100">
                <a:effectLst/>
              </a:rPr>
              <a:t> </a:t>
            </a:r>
            <a:endParaRPr lang="en-US"/>
          </a:p>
        </p:txBody>
      </p:sp>
      <p:sp>
        <p:nvSpPr>
          <p:cNvPr id="6119" name="Rectangle 6118">
            <a:extLst>
              <a:ext uri="{FF2B5EF4-FFF2-40B4-BE49-F238E27FC236}">
                <a16:creationId xmlns:a16="http://schemas.microsoft.com/office/drawing/2014/main" id="{6A6143C3-5CC8-1281-0069-9721631C6D7C}"/>
              </a:ext>
            </a:extLst>
          </p:cNvPr>
          <p:cNvSpPr/>
          <p:nvPr/>
        </p:nvSpPr>
        <p:spPr>
          <a:xfrm>
            <a:off x="5850000" y="5200000"/>
            <a:ext cx="4620000" cy="27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0" name="Rectangle 6209">
            <a:extLst>
              <a:ext uri="{FF2B5EF4-FFF2-40B4-BE49-F238E27FC236}">
                <a16:creationId xmlns:a16="http://schemas.microsoft.com/office/drawing/2014/main" id="{F85AE026-0413-2F97-2ABE-016359AE7132}"/>
              </a:ext>
            </a:extLst>
          </p:cNvPr>
          <p:cNvSpPr/>
          <p:nvPr/>
        </p:nvSpPr>
        <p:spPr>
          <a:xfrm>
            <a:off x="10530000" y="5150000"/>
            <a:ext cx="70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0,77</a:t>
            </a:r>
          </a:p>
          <a:p>
            <a:pPr algn="l">
              <a:buNone/>
            </a:pPr>
            <a:r>
              <a:rPr lang="en-US" sz="100">
                <a:effectLst/>
              </a:rPr>
              <a:t> </a:t>
            </a:r>
            <a:endParaRPr lang="en-US"/>
          </a:p>
        </p:txBody>
      </p:sp>
      <p:sp>
        <p:nvSpPr>
          <p:cNvPr id="6302" name="Rectangle 6301">
            <a:extLst>
              <a:ext uri="{FF2B5EF4-FFF2-40B4-BE49-F238E27FC236}">
                <a16:creationId xmlns:a16="http://schemas.microsoft.com/office/drawing/2014/main" id="{2445B879-21D3-23F1-71E0-63E34CD3F2D9}"/>
              </a:ext>
            </a:extLst>
          </p:cNvPr>
          <p:cNvSpPr/>
          <p:nvPr/>
        </p:nvSpPr>
        <p:spPr>
          <a:xfrm>
            <a:off x="4150000" y="5520000"/>
            <a:ext cx="165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1F2937"/>
                </a:solidFill>
                <a:effectLst/>
                <a:latin typeface="Arial" panose="020B0604020202020204" pitchFamily="34" charset="0"/>
              </a:rPr>
              <a:t>Yme</a:t>
            </a:r>
          </a:p>
          <a:p>
            <a:pPr algn="l">
              <a:buNone/>
            </a:pPr>
            <a:r>
              <a:rPr lang="en-US" sz="100">
                <a:effectLst/>
              </a:rPr>
              <a:t> </a:t>
            </a:r>
            <a:endParaRPr lang="en-US"/>
          </a:p>
        </p:txBody>
      </p:sp>
      <p:sp>
        <p:nvSpPr>
          <p:cNvPr id="6395" name="Rectangle 6394">
            <a:extLst>
              <a:ext uri="{FF2B5EF4-FFF2-40B4-BE49-F238E27FC236}">
                <a16:creationId xmlns:a16="http://schemas.microsoft.com/office/drawing/2014/main" id="{8E5186D9-6608-F946-9677-DD3475DF1793}"/>
              </a:ext>
            </a:extLst>
          </p:cNvPr>
          <p:cNvSpPr/>
          <p:nvPr/>
        </p:nvSpPr>
        <p:spPr>
          <a:xfrm>
            <a:off x="5850000" y="5570000"/>
            <a:ext cx="3600000" cy="27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9" name="Rectangle 6488">
            <a:extLst>
              <a:ext uri="{FF2B5EF4-FFF2-40B4-BE49-F238E27FC236}">
                <a16:creationId xmlns:a16="http://schemas.microsoft.com/office/drawing/2014/main" id="{A6E28D38-F3C3-4A62-0F42-699BDFF721E5}"/>
              </a:ext>
            </a:extLst>
          </p:cNvPr>
          <p:cNvSpPr/>
          <p:nvPr/>
        </p:nvSpPr>
        <p:spPr>
          <a:xfrm>
            <a:off x="9510000" y="5520000"/>
            <a:ext cx="700000" cy="37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b="1">
                <a:solidFill>
                  <a:srgbClr val="1F2937"/>
                </a:solidFill>
                <a:effectLst/>
                <a:latin typeface="Arial" panose="020B0604020202020204" pitchFamily="34" charset="0"/>
              </a:rPr>
              <a:t>0,60</a:t>
            </a:r>
          </a:p>
          <a:p>
            <a:pPr algn="l">
              <a:buNone/>
            </a:pPr>
            <a:r>
              <a:rPr lang="en-US" sz="100">
                <a:effectLst/>
              </a:rPr>
              <a:t> </a:t>
            </a:r>
            <a:endParaRPr lang="en-US"/>
          </a:p>
        </p:txBody>
      </p:sp>
      <p:sp>
        <p:nvSpPr>
          <p:cNvPr id="3" name="Rektangel 2">
            <a:extLst>
              <a:ext uri="{FF2B5EF4-FFF2-40B4-BE49-F238E27FC236}">
                <a16:creationId xmlns:a16="http://schemas.microsoft.com/office/drawing/2014/main" id="{DA2377BB-BB0A-40AA-E1E1-A34B200FEC22}"/>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37959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1" name="Rectangle 6490">
            <a:extLst>
              <a:ext uri="{FF2B5EF4-FFF2-40B4-BE49-F238E27FC236}">
                <a16:creationId xmlns:a16="http://schemas.microsoft.com/office/drawing/2014/main" id="{2914910D-0934-5DA2-00B0-45F28B1F0D8C}"/>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RESULTATER</a:t>
            </a:r>
          </a:p>
          <a:p>
            <a:pPr algn="l">
              <a:buNone/>
            </a:pPr>
            <a:r>
              <a:rPr lang="en-US" sz="100">
                <a:effectLst/>
              </a:rPr>
              <a:t> </a:t>
            </a:r>
            <a:endParaRPr lang="en-US"/>
          </a:p>
        </p:txBody>
      </p:sp>
      <p:sp>
        <p:nvSpPr>
          <p:cNvPr id="6493" name="Rectangle 6492">
            <a:extLst>
              <a:ext uri="{FF2B5EF4-FFF2-40B4-BE49-F238E27FC236}">
                <a16:creationId xmlns:a16="http://schemas.microsoft.com/office/drawing/2014/main" id="{16FB2240-5535-D38D-AC93-28D6E6C68FA2}"/>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Alle dokumenterte helidekk oppfyller kravet</a:t>
            </a:r>
          </a:p>
          <a:p>
            <a:pPr algn="l">
              <a:buNone/>
            </a:pPr>
            <a:r>
              <a:rPr lang="en-US" sz="100">
                <a:effectLst/>
              </a:rPr>
              <a:t> </a:t>
            </a:r>
            <a:endParaRPr lang="en-US"/>
          </a:p>
        </p:txBody>
      </p:sp>
      <p:sp>
        <p:nvSpPr>
          <p:cNvPr id="6496" name="Rectangle 6495">
            <a:extLst>
              <a:ext uri="{FF2B5EF4-FFF2-40B4-BE49-F238E27FC236}">
                <a16:creationId xmlns:a16="http://schemas.microsoft.com/office/drawing/2014/main" id="{EFF6C4F4-6241-E4E1-10D9-722C24A77C85}"/>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 ACS-FR-2026-001, Aircontact Services (19.08.2026); NLR-CR-2025-607; NLR-CR-2021-146</a:t>
            </a:r>
          </a:p>
          <a:p>
            <a:pPr algn="l">
              <a:buNone/>
            </a:pPr>
            <a:r>
              <a:rPr lang="en-US" sz="100">
                <a:effectLst/>
              </a:rPr>
              <a:t> </a:t>
            </a:r>
            <a:endParaRPr lang="en-US"/>
          </a:p>
        </p:txBody>
      </p:sp>
      <p:sp>
        <p:nvSpPr>
          <p:cNvPr id="6500" name="Rectangle 6499">
            <a:extLst>
              <a:ext uri="{FF2B5EF4-FFF2-40B4-BE49-F238E27FC236}">
                <a16:creationId xmlns:a16="http://schemas.microsoft.com/office/drawing/2014/main" id="{E8541EF2-3BE9-4715-AA39-F1F1EB3CEBCA}"/>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9</a:t>
            </a:r>
          </a:p>
          <a:p>
            <a:pPr algn="r">
              <a:buNone/>
            </a:pPr>
            <a:r>
              <a:rPr lang="en-US" sz="100">
                <a:effectLst/>
              </a:rPr>
              <a:t> </a:t>
            </a:r>
            <a:endParaRPr lang="en-US"/>
          </a:p>
        </p:txBody>
      </p:sp>
      <p:sp>
        <p:nvSpPr>
          <p:cNvPr id="8099" name="Rectangle 8098">
            <a:extLst>
              <a:ext uri="{FF2B5EF4-FFF2-40B4-BE49-F238E27FC236}">
                <a16:creationId xmlns:a16="http://schemas.microsoft.com/office/drawing/2014/main" id="{44396E9E-66B8-8CF9-7E89-63F29BAC73B1}"/>
              </a:ext>
            </a:extLst>
          </p:cNvPr>
          <p:cNvSpPr/>
          <p:nvPr/>
        </p:nvSpPr>
        <p:spPr>
          <a:xfrm>
            <a:off x="457200" y="1300000"/>
            <a:ext cx="3400000" cy="10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6000" b="1">
                <a:solidFill>
                  <a:srgbClr val="0E7BA3"/>
                </a:solidFill>
                <a:effectLst/>
                <a:latin typeface="Arial" panose="020B0604020202020204" pitchFamily="34" charset="0"/>
              </a:rPr>
              <a:t>64 / 64</a:t>
            </a:r>
          </a:p>
          <a:p>
            <a:pPr algn="l">
              <a:buNone/>
            </a:pPr>
            <a:r>
              <a:rPr lang="en-US" sz="100">
                <a:effectLst/>
              </a:rPr>
              <a:t> </a:t>
            </a:r>
            <a:endParaRPr lang="en-US"/>
          </a:p>
        </p:txBody>
      </p:sp>
      <p:sp>
        <p:nvSpPr>
          <p:cNvPr id="8101" name="Rectangle 8100">
            <a:extLst>
              <a:ext uri="{FF2B5EF4-FFF2-40B4-BE49-F238E27FC236}">
                <a16:creationId xmlns:a16="http://schemas.microsoft.com/office/drawing/2014/main" id="{DA2E5BA4-A553-D660-0522-4870647AA8CF}"/>
              </a:ext>
            </a:extLst>
          </p:cNvPr>
          <p:cNvSpPr/>
          <p:nvPr/>
        </p:nvSpPr>
        <p:spPr>
          <a:xfrm>
            <a:off x="3900000" y="1420000"/>
            <a:ext cx="7834800" cy="7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800" b="1">
                <a:solidFill>
                  <a:srgbClr val="203764"/>
                </a:solidFill>
                <a:effectLst/>
                <a:latin typeface="Arial" panose="020B0604020202020204" pitchFamily="34" charset="0"/>
              </a:rPr>
              <a:t>dokumenterte helidekk oppfyller anbefalte minimumsverdier</a:t>
            </a:r>
          </a:p>
          <a:p>
            <a:pPr algn="l">
              <a:buNone/>
            </a:pPr>
            <a:r>
              <a:rPr lang="en-US" sz="100">
                <a:effectLst/>
              </a:rPr>
              <a:t> </a:t>
            </a:r>
            <a:endParaRPr lang="en-US"/>
          </a:p>
        </p:txBody>
      </p:sp>
      <p:sp>
        <p:nvSpPr>
          <p:cNvPr id="8104" name="Rectangle 8103">
            <a:extLst>
              <a:ext uri="{FF2B5EF4-FFF2-40B4-BE49-F238E27FC236}">
                <a16:creationId xmlns:a16="http://schemas.microsoft.com/office/drawing/2014/main" id="{1E7ABB84-6B5E-E208-3DD8-F411EEB8AF9D}"/>
              </a:ext>
            </a:extLst>
          </p:cNvPr>
          <p:cNvSpPr/>
          <p:nvPr/>
        </p:nvSpPr>
        <p:spPr>
          <a:xfrm>
            <a:off x="457200" y="2400000"/>
            <a:ext cx="3625866" cy="11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a:solidFill>
                  <a:srgbClr val="0E7BA3"/>
                </a:solidFill>
                <a:effectLst/>
                <a:latin typeface="Arial" panose="020B0604020202020204" pitchFamily="34" charset="0"/>
              </a:rPr>
              <a:t>LAVESTE VERDIER</a:t>
            </a:r>
          </a:p>
          <a:p>
            <a:pPr algn="l">
              <a:buNone/>
            </a:pPr>
            <a:r>
              <a:rPr lang="en-US" sz="1400">
                <a:solidFill>
                  <a:srgbClr val="1F2937"/>
                </a:solidFill>
                <a:effectLst/>
                <a:latin typeface="Arial" panose="020B0604020202020204" pitchFamily="34" charset="0"/>
              </a:rPr>
              <a:t>Draupner 0,56 og Merlin-dekk 0,58 – alle eldre dekk (≥ 0,50 / 0,55)</a:t>
            </a:r>
            <a:endParaRPr lang="en-US"/>
          </a:p>
        </p:txBody>
      </p:sp>
      <p:sp>
        <p:nvSpPr>
          <p:cNvPr id="8108" name="Rectangle 8107">
            <a:extLst>
              <a:ext uri="{FF2B5EF4-FFF2-40B4-BE49-F238E27FC236}">
                <a16:creationId xmlns:a16="http://schemas.microsoft.com/office/drawing/2014/main" id="{0913B805-3749-5F7D-07C1-135B98EB6B13}"/>
              </a:ext>
            </a:extLst>
          </p:cNvPr>
          <p:cNvSpPr/>
          <p:nvPr/>
        </p:nvSpPr>
        <p:spPr>
          <a:xfrm>
            <a:off x="4283066" y="2400000"/>
            <a:ext cx="3625866" cy="11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a:solidFill>
                  <a:srgbClr val="0E7BA3"/>
                </a:solidFill>
                <a:effectLst/>
                <a:latin typeface="Arial" panose="020B0604020202020204" pitchFamily="34" charset="0"/>
              </a:rPr>
              <a:t>NYERE DEKK</a:t>
            </a:r>
          </a:p>
          <a:p>
            <a:pPr algn="l">
              <a:buNone/>
            </a:pPr>
            <a:r>
              <a:rPr lang="en-US" sz="1400">
                <a:solidFill>
                  <a:srgbClr val="1F2937"/>
                </a:solidFill>
                <a:effectLst/>
                <a:latin typeface="Arial" panose="020B0604020202020204" pitchFamily="34" charset="0"/>
              </a:rPr>
              <a:t>Alle dekk fra 2017 eller senere: ≥ 0,70</a:t>
            </a:r>
            <a:endParaRPr lang="en-US"/>
          </a:p>
        </p:txBody>
      </p:sp>
      <p:sp>
        <p:nvSpPr>
          <p:cNvPr id="8113" name="Rectangle 8112">
            <a:extLst>
              <a:ext uri="{FF2B5EF4-FFF2-40B4-BE49-F238E27FC236}">
                <a16:creationId xmlns:a16="http://schemas.microsoft.com/office/drawing/2014/main" id="{E9E8F21E-6E80-6783-08B4-A75ECE70EBE8}"/>
              </a:ext>
            </a:extLst>
          </p:cNvPr>
          <p:cNvSpPr/>
          <p:nvPr/>
        </p:nvSpPr>
        <p:spPr>
          <a:xfrm>
            <a:off x="8108932" y="2400000"/>
            <a:ext cx="3625866" cy="11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a:solidFill>
                  <a:srgbClr val="0E7BA3"/>
                </a:solidFill>
                <a:effectLst/>
                <a:latin typeface="Arial" panose="020B0604020202020204" pitchFamily="34" charset="0"/>
              </a:rPr>
              <a:t>ANDRE FAKTORER</a:t>
            </a:r>
          </a:p>
          <a:p>
            <a:pPr algn="l">
              <a:buNone/>
            </a:pPr>
            <a:r>
              <a:rPr lang="en-US" sz="1400">
                <a:solidFill>
                  <a:srgbClr val="1F2937"/>
                </a:solidFill>
                <a:effectLst/>
                <a:latin typeface="Arial" panose="020B0604020202020204" pitchFamily="34" charset="0"/>
              </a:rPr>
              <a:t>Ekstra malingslag ≈ −0,02; perforeringer ≈ ±0,01 – ingen vesentlig effekt</a:t>
            </a:r>
            <a:endParaRPr lang="en-US"/>
          </a:p>
        </p:txBody>
      </p:sp>
      <p:sp>
        <p:nvSpPr>
          <p:cNvPr id="8119" name="Rectangle 8118">
            <a:extLst>
              <a:ext uri="{FF2B5EF4-FFF2-40B4-BE49-F238E27FC236}">
                <a16:creationId xmlns:a16="http://schemas.microsoft.com/office/drawing/2014/main" id="{88CE3565-5409-25D6-0B1F-D4BF3866AEBA}"/>
              </a:ext>
            </a:extLst>
          </p:cNvPr>
          <p:cNvSpPr/>
          <p:nvPr/>
        </p:nvSpPr>
        <p:spPr>
          <a:xfrm>
            <a:off x="2032000" y="3680000"/>
            <a:ext cx="81280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EKSEMPEL: AKER BP-DEKK</a:t>
            </a:r>
          </a:p>
          <a:p>
            <a:pPr algn="l">
              <a:buNone/>
            </a:pPr>
            <a:r>
              <a:rPr lang="en-US" sz="100">
                <a:effectLst/>
              </a:rPr>
              <a:t> </a:t>
            </a:r>
            <a:endParaRPr lang="en-US"/>
          </a:p>
        </p:txBody>
      </p:sp>
      <p:graphicFrame>
        <p:nvGraphicFramePr>
          <p:cNvPr id="9" name="Table 8">
            <a:extLst>
              <a:ext uri="{FF2B5EF4-FFF2-40B4-BE49-F238E27FC236}">
                <a16:creationId xmlns:a16="http://schemas.microsoft.com/office/drawing/2014/main" id="{3B754FC0-0037-4382-A6A9-5163D3949D5D}"/>
              </a:ext>
            </a:extLst>
          </p:cNvPr>
          <p:cNvGraphicFramePr>
            <a:graphicFrameLocks noGrp="1"/>
          </p:cNvGraphicFramePr>
          <p:nvPr>
            <p:extLst>
              <p:ext uri="{D42A27DB-BD31-4B8C-83A1-F6EECF244321}">
                <p14:modId xmlns:p14="http://schemas.microsoft.com/office/powerpoint/2010/main" val="1816464481"/>
              </p:ext>
            </p:extLst>
          </p:nvPr>
        </p:nvGraphicFramePr>
        <p:xfrm>
          <a:off x="2032000" y="4050000"/>
          <a:ext cx="8128000" cy="17373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56249191"/>
                    </a:ext>
                  </a:extLst>
                </a:gridCol>
                <a:gridCol w="4064000">
                  <a:extLst>
                    <a:ext uri="{9D8B030D-6E8A-4147-A177-3AD203B41FA5}">
                      <a16:colId xmlns:a16="http://schemas.microsoft.com/office/drawing/2014/main" val="2312366040"/>
                    </a:ext>
                  </a:extLst>
                </a:gridCol>
              </a:tblGrid>
              <a:tr h="0">
                <a:tc>
                  <a:txBody>
                    <a:bodyPr/>
                    <a:lstStyle/>
                    <a:p>
                      <a:pPr>
                        <a:buNone/>
                      </a:pPr>
                      <a:r>
                        <a:rPr lang="en-US" sz="1400" b="1">
                          <a:solidFill>
                            <a:srgbClr val="FFFFFF"/>
                          </a:solidFill>
                          <a:effectLst/>
                          <a:latin typeface="Arial" panose="020B0604020202020204" pitchFamily="34" charset="0"/>
                        </a:rPr>
                        <a:t>Helidekk</a:t>
                      </a:r>
                    </a:p>
                  </a:txBody>
                  <a:tcPr anchor="ctr">
                    <a:lnL>
                      <a:noFill/>
                    </a:lnL>
                    <a:lnR>
                      <a:noFill/>
                    </a:lnR>
                    <a:lnT>
                      <a:noFill/>
                    </a:lnT>
                    <a:lnB>
                      <a:noFill/>
                    </a:lnB>
                  </a:tcPr>
                </a:tc>
                <a:tc>
                  <a:txBody>
                    <a:bodyPr/>
                    <a:lstStyle/>
                    <a:p>
                      <a:pPr algn="ctr">
                        <a:buNone/>
                      </a:pPr>
                      <a:r>
                        <a:rPr lang="en-US" sz="1400" b="1">
                          <a:solidFill>
                            <a:srgbClr val="FFFFFF"/>
                          </a:solidFill>
                          <a:effectLst/>
                          <a:latin typeface="Arial" panose="020B0604020202020204" pitchFamily="34" charset="0"/>
                        </a:rPr>
                        <a:t>μ</a:t>
                      </a:r>
                    </a:p>
                  </a:txBody>
                  <a:tcPr anchor="ctr">
                    <a:lnL>
                      <a:noFill/>
                    </a:lnL>
                    <a:lnR>
                      <a:noFill/>
                    </a:lnR>
                    <a:lnT>
                      <a:noFill/>
                    </a:lnT>
                    <a:lnB>
                      <a:noFill/>
                    </a:lnB>
                  </a:tcPr>
                </a:tc>
                <a:extLst>
                  <a:ext uri="{0D108BD9-81ED-4DB2-BD59-A6C34878D82A}">
                    <a16:rowId xmlns:a16="http://schemas.microsoft.com/office/drawing/2014/main" val="2586243309"/>
                  </a:ext>
                </a:extLst>
              </a:tr>
              <a:tr h="0">
                <a:tc>
                  <a:txBody>
                    <a:bodyPr/>
                    <a:lstStyle/>
                    <a:p>
                      <a:pPr>
                        <a:buNone/>
                      </a:pPr>
                      <a:r>
                        <a:rPr lang="en-US" sz="1400">
                          <a:effectLst/>
                          <a:latin typeface="Arial" panose="020B0604020202020204" pitchFamily="34" charset="0"/>
                        </a:rPr>
                        <a:t>Ula</a:t>
                      </a:r>
                    </a:p>
                  </a:txBody>
                  <a:tcPr anchor="ctr">
                    <a:lnL>
                      <a:noFill/>
                    </a:lnL>
                    <a:lnR>
                      <a:noFill/>
                    </a:lnR>
                    <a:lnT>
                      <a:noFill/>
                    </a:lnT>
                    <a:lnB>
                      <a:noFill/>
                    </a:lnB>
                    <a:noFill/>
                  </a:tcPr>
                </a:tc>
                <a:tc>
                  <a:txBody>
                    <a:bodyPr/>
                    <a:lstStyle/>
                    <a:p>
                      <a:pPr algn="ctr">
                        <a:buNone/>
                      </a:pPr>
                      <a:r>
                        <a:rPr lang="en-US" sz="1400">
                          <a:effectLst/>
                          <a:latin typeface="Arial" panose="020B0604020202020204" pitchFamily="34" charset="0"/>
                        </a:rPr>
                        <a:t>0,77</a:t>
                      </a:r>
                    </a:p>
                  </a:txBody>
                  <a:tcPr anchor="ctr">
                    <a:lnL>
                      <a:noFill/>
                    </a:lnL>
                    <a:lnR>
                      <a:noFill/>
                    </a:lnR>
                    <a:lnT>
                      <a:noFill/>
                    </a:lnT>
                    <a:lnB>
                      <a:noFill/>
                    </a:lnB>
                    <a:noFill/>
                  </a:tcPr>
                </a:tc>
                <a:extLst>
                  <a:ext uri="{0D108BD9-81ED-4DB2-BD59-A6C34878D82A}">
                    <a16:rowId xmlns:a16="http://schemas.microsoft.com/office/drawing/2014/main" val="1586527938"/>
                  </a:ext>
                </a:extLst>
              </a:tr>
              <a:tr h="0">
                <a:tc>
                  <a:txBody>
                    <a:bodyPr/>
                    <a:lstStyle/>
                    <a:p>
                      <a:pPr>
                        <a:buNone/>
                      </a:pPr>
                      <a:r>
                        <a:rPr lang="en-US" sz="1400">
                          <a:effectLst/>
                          <a:latin typeface="Arial" panose="020B0604020202020204" pitchFamily="34" charset="0"/>
                        </a:rPr>
                        <a:t>Edvard Grieg, Hod B, Ivar Aasen, Valhall Flanke Vest</a:t>
                      </a:r>
                    </a:p>
                  </a:txBody>
                  <a:tcPr anchor="ctr">
                    <a:lnL>
                      <a:noFill/>
                    </a:lnL>
                    <a:lnR>
                      <a:noFill/>
                    </a:lnR>
                    <a:lnT>
                      <a:noFill/>
                    </a:lnT>
                    <a:lnB>
                      <a:noFill/>
                    </a:lnB>
                    <a:solidFill>
                      <a:srgbClr val="E9EBF0"/>
                    </a:solidFill>
                  </a:tcPr>
                </a:tc>
                <a:tc>
                  <a:txBody>
                    <a:bodyPr/>
                    <a:lstStyle/>
                    <a:p>
                      <a:pPr algn="ctr">
                        <a:buNone/>
                      </a:pPr>
                      <a:r>
                        <a:rPr lang="en-US" sz="1400">
                          <a:effectLst/>
                          <a:latin typeface="Arial" panose="020B0604020202020204" pitchFamily="34" charset="0"/>
                        </a:rPr>
                        <a:t>0,70</a:t>
                      </a:r>
                    </a:p>
                  </a:txBody>
                  <a:tcPr anchor="ctr">
                    <a:lnL>
                      <a:noFill/>
                    </a:lnL>
                    <a:lnR>
                      <a:noFill/>
                    </a:lnR>
                    <a:lnT>
                      <a:noFill/>
                    </a:lnT>
                    <a:lnB>
                      <a:noFill/>
                    </a:lnB>
                    <a:solidFill>
                      <a:srgbClr val="E9EBF0"/>
                    </a:solidFill>
                  </a:tcPr>
                </a:tc>
                <a:extLst>
                  <a:ext uri="{0D108BD9-81ED-4DB2-BD59-A6C34878D82A}">
                    <a16:rowId xmlns:a16="http://schemas.microsoft.com/office/drawing/2014/main" val="1911217292"/>
                  </a:ext>
                </a:extLst>
              </a:tr>
              <a:tr h="0">
                <a:tc>
                  <a:txBody>
                    <a:bodyPr/>
                    <a:lstStyle/>
                    <a:p>
                      <a:pPr>
                        <a:buNone/>
                      </a:pPr>
                      <a:r>
                        <a:rPr lang="en-US" sz="1400">
                          <a:effectLst/>
                          <a:latin typeface="Arial" panose="020B0604020202020204" pitchFamily="34" charset="0"/>
                        </a:rPr>
                        <a:t>Valhall PH</a:t>
                      </a:r>
                    </a:p>
                  </a:txBody>
                  <a:tcPr anchor="ctr">
                    <a:lnL>
                      <a:noFill/>
                    </a:lnL>
                    <a:lnR>
                      <a:noFill/>
                    </a:lnR>
                    <a:lnT>
                      <a:noFill/>
                    </a:lnT>
                    <a:lnB>
                      <a:noFill/>
                    </a:lnB>
                    <a:noFill/>
                  </a:tcPr>
                </a:tc>
                <a:tc>
                  <a:txBody>
                    <a:bodyPr/>
                    <a:lstStyle/>
                    <a:p>
                      <a:pPr algn="ctr">
                        <a:buNone/>
                      </a:pPr>
                      <a:r>
                        <a:rPr lang="en-US" sz="1400">
                          <a:effectLst/>
                          <a:latin typeface="Arial" panose="020B0604020202020204" pitchFamily="34" charset="0"/>
                        </a:rPr>
                        <a:t>0,69</a:t>
                      </a:r>
                    </a:p>
                  </a:txBody>
                  <a:tcPr anchor="ctr">
                    <a:lnL>
                      <a:noFill/>
                    </a:lnL>
                    <a:lnR>
                      <a:noFill/>
                    </a:lnR>
                    <a:lnT>
                      <a:noFill/>
                    </a:lnT>
                    <a:lnB>
                      <a:noFill/>
                    </a:lnB>
                    <a:noFill/>
                  </a:tcPr>
                </a:tc>
                <a:extLst>
                  <a:ext uri="{0D108BD9-81ED-4DB2-BD59-A6C34878D82A}">
                    <a16:rowId xmlns:a16="http://schemas.microsoft.com/office/drawing/2014/main" val="1597447786"/>
                  </a:ext>
                </a:extLst>
              </a:tr>
              <a:tr h="0">
                <a:tc>
                  <a:txBody>
                    <a:bodyPr/>
                    <a:lstStyle/>
                    <a:p>
                      <a:pPr>
                        <a:buNone/>
                      </a:pPr>
                      <a:r>
                        <a:rPr lang="en-US" sz="1400">
                          <a:effectLst/>
                          <a:latin typeface="Arial" panose="020B0604020202020204" pitchFamily="34" charset="0"/>
                        </a:rPr>
                        <a:t>Valhall Flanke Nord/Sør, Alvheim, Skarv, Tambar</a:t>
                      </a:r>
                    </a:p>
                  </a:txBody>
                  <a:tcPr anchor="ctr">
                    <a:lnL>
                      <a:noFill/>
                    </a:lnL>
                    <a:lnR>
                      <a:noFill/>
                    </a:lnR>
                    <a:lnT>
                      <a:noFill/>
                    </a:lnT>
                    <a:lnB>
                      <a:noFill/>
                    </a:lnB>
                    <a:solidFill>
                      <a:srgbClr val="E9EBF0"/>
                    </a:solidFill>
                  </a:tcPr>
                </a:tc>
                <a:tc>
                  <a:txBody>
                    <a:bodyPr/>
                    <a:lstStyle/>
                    <a:p>
                      <a:pPr algn="ctr">
                        <a:buNone/>
                      </a:pPr>
                      <a:r>
                        <a:rPr lang="en-US" sz="1400">
                          <a:effectLst/>
                          <a:latin typeface="Arial" panose="020B0604020202020204" pitchFamily="34" charset="0"/>
                        </a:rPr>
                        <a:t>0,66</a:t>
                      </a:r>
                    </a:p>
                  </a:txBody>
                  <a:tcPr anchor="ctr">
                    <a:lnL>
                      <a:noFill/>
                    </a:lnL>
                    <a:lnR>
                      <a:noFill/>
                    </a:lnR>
                    <a:lnT>
                      <a:noFill/>
                    </a:lnT>
                    <a:lnB>
                      <a:noFill/>
                    </a:lnB>
                    <a:solidFill>
                      <a:srgbClr val="E9EBF0"/>
                    </a:solidFill>
                  </a:tcPr>
                </a:tc>
                <a:extLst>
                  <a:ext uri="{0D108BD9-81ED-4DB2-BD59-A6C34878D82A}">
                    <a16:rowId xmlns:a16="http://schemas.microsoft.com/office/drawing/2014/main" val="1666853905"/>
                  </a:ext>
                </a:extLst>
              </a:tr>
            </a:tbl>
          </a:graphicData>
        </a:graphic>
      </p:graphicFrame>
      <p:sp>
        <p:nvSpPr>
          <p:cNvPr id="5" name="Rektangel 4">
            <a:extLst>
              <a:ext uri="{FF2B5EF4-FFF2-40B4-BE49-F238E27FC236}">
                <a16:creationId xmlns:a16="http://schemas.microsoft.com/office/drawing/2014/main" id="{DCB0A397-E1E7-B0D5-57B3-F87037EACF76}"/>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106597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1643D574-D703-B073-C10C-4BE2540CE942}"/>
              </a:ext>
            </a:extLst>
          </p:cNvPr>
          <p:cNvSpPr>
            <a:spLocks noGrp="1"/>
          </p:cNvSpPr>
          <p:nvPr>
            <p:ph type="sldNum" sz="quarter" idx="12"/>
          </p:nvPr>
        </p:nvSpPr>
        <p:spPr/>
        <p:txBody>
          <a:bodyPr/>
          <a:lstStyle/>
          <a:p>
            <a:fld id="{9C4FDCF4-8EA3-514A-8FBE-4A1EAF66A86E}" type="slidenum">
              <a:rPr lang="en-NO" smtClean="0"/>
              <a:t>10</a:t>
            </a:fld>
            <a:endParaRPr lang="en-NO"/>
          </a:p>
        </p:txBody>
      </p:sp>
      <p:sp>
        <p:nvSpPr>
          <p:cNvPr id="7" name="Rektangel 6">
            <a:extLst>
              <a:ext uri="{FF2B5EF4-FFF2-40B4-BE49-F238E27FC236}">
                <a16:creationId xmlns:a16="http://schemas.microsoft.com/office/drawing/2014/main" id="{FBA67561-01A3-847E-F1AD-46F5F2EF3B82}"/>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aphicFrame>
        <p:nvGraphicFramePr>
          <p:cNvPr id="5" name="Tabell 4">
            <a:extLst>
              <a:ext uri="{FF2B5EF4-FFF2-40B4-BE49-F238E27FC236}">
                <a16:creationId xmlns:a16="http://schemas.microsoft.com/office/drawing/2014/main" id="{8B2E1B49-FCF2-DB18-6FB9-52D826E2BEC7}"/>
              </a:ext>
            </a:extLst>
          </p:cNvPr>
          <p:cNvGraphicFramePr>
            <a:graphicFrameLocks noGrp="1"/>
          </p:cNvGraphicFramePr>
          <p:nvPr>
            <p:extLst>
              <p:ext uri="{D42A27DB-BD31-4B8C-83A1-F6EECF244321}">
                <p14:modId xmlns:p14="http://schemas.microsoft.com/office/powerpoint/2010/main" val="3814170539"/>
              </p:ext>
            </p:extLst>
          </p:nvPr>
        </p:nvGraphicFramePr>
        <p:xfrm>
          <a:off x="746760" y="0"/>
          <a:ext cx="10622280" cy="6858019"/>
        </p:xfrm>
        <a:graphic>
          <a:graphicData uri="http://schemas.openxmlformats.org/drawingml/2006/table">
            <a:tbl>
              <a:tblPr/>
              <a:tblGrid>
                <a:gridCol w="1305127">
                  <a:extLst>
                    <a:ext uri="{9D8B030D-6E8A-4147-A177-3AD203B41FA5}">
                      <a16:colId xmlns:a16="http://schemas.microsoft.com/office/drawing/2014/main" val="131105952"/>
                    </a:ext>
                  </a:extLst>
                </a:gridCol>
                <a:gridCol w="622353">
                  <a:extLst>
                    <a:ext uri="{9D8B030D-6E8A-4147-A177-3AD203B41FA5}">
                      <a16:colId xmlns:a16="http://schemas.microsoft.com/office/drawing/2014/main" val="3804439562"/>
                    </a:ext>
                  </a:extLst>
                </a:gridCol>
                <a:gridCol w="525677">
                  <a:extLst>
                    <a:ext uri="{9D8B030D-6E8A-4147-A177-3AD203B41FA5}">
                      <a16:colId xmlns:a16="http://schemas.microsoft.com/office/drawing/2014/main" val="698814179"/>
                    </a:ext>
                  </a:extLst>
                </a:gridCol>
                <a:gridCol w="1546816">
                  <a:extLst>
                    <a:ext uri="{9D8B030D-6E8A-4147-A177-3AD203B41FA5}">
                      <a16:colId xmlns:a16="http://schemas.microsoft.com/office/drawing/2014/main" val="636425177"/>
                    </a:ext>
                  </a:extLst>
                </a:gridCol>
                <a:gridCol w="1434027">
                  <a:extLst>
                    <a:ext uri="{9D8B030D-6E8A-4147-A177-3AD203B41FA5}">
                      <a16:colId xmlns:a16="http://schemas.microsoft.com/office/drawing/2014/main" val="988106617"/>
                    </a:ext>
                  </a:extLst>
                </a:gridCol>
                <a:gridCol w="555886">
                  <a:extLst>
                    <a:ext uri="{9D8B030D-6E8A-4147-A177-3AD203B41FA5}">
                      <a16:colId xmlns:a16="http://schemas.microsoft.com/office/drawing/2014/main" val="3900009515"/>
                    </a:ext>
                  </a:extLst>
                </a:gridCol>
                <a:gridCol w="507550">
                  <a:extLst>
                    <a:ext uri="{9D8B030D-6E8A-4147-A177-3AD203B41FA5}">
                      <a16:colId xmlns:a16="http://schemas.microsoft.com/office/drawing/2014/main" val="1867712770"/>
                    </a:ext>
                  </a:extLst>
                </a:gridCol>
                <a:gridCol w="1297071">
                  <a:extLst>
                    <a:ext uri="{9D8B030D-6E8A-4147-A177-3AD203B41FA5}">
                      <a16:colId xmlns:a16="http://schemas.microsoft.com/office/drawing/2014/main" val="2831011980"/>
                    </a:ext>
                  </a:extLst>
                </a:gridCol>
                <a:gridCol w="2827773">
                  <a:extLst>
                    <a:ext uri="{9D8B030D-6E8A-4147-A177-3AD203B41FA5}">
                      <a16:colId xmlns:a16="http://schemas.microsoft.com/office/drawing/2014/main" val="3616348111"/>
                    </a:ext>
                  </a:extLst>
                </a:gridCol>
              </a:tblGrid>
              <a:tr h="271021">
                <a:tc>
                  <a:txBody>
                    <a:bodyPr/>
                    <a:lstStyle/>
                    <a:p>
                      <a:pPr algn="l" fontAlgn="t">
                        <a:buNone/>
                      </a:pPr>
                      <a:r>
                        <a:rPr lang="nb-NO" sz="400" b="1" i="0" u="none" strike="noStrike" dirty="0">
                          <a:solidFill>
                            <a:srgbClr val="000000"/>
                          </a:solidFill>
                          <a:effectLst/>
                          <a:latin typeface="Arial" panose="020B0604020202020204" pitchFamily="34" charset="0"/>
                        </a:rPr>
                        <a:t>Installation </a:t>
                      </a:r>
                      <a:r>
                        <a:rPr lang="nb-NO" sz="400" b="1" i="0" u="none" strike="noStrike" dirty="0" err="1">
                          <a:solidFill>
                            <a:srgbClr val="000000"/>
                          </a:solidFill>
                          <a:effectLst/>
                          <a:latin typeface="Arial" panose="020B0604020202020204" pitchFamily="34" charset="0"/>
                        </a:rPr>
                        <a:t>Designation</a:t>
                      </a:r>
                      <a:endParaRPr lang="nb-NO" sz="400" b="1" i="0" u="none" strike="noStrike" dirty="0">
                        <a:solidFill>
                          <a:srgbClr val="000000"/>
                        </a:solidFill>
                        <a:effectLst/>
                        <a:latin typeface="Arial" panose="020B0604020202020204" pitchFamily="34" charset="0"/>
                      </a:endParaRP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l" fontAlgn="t">
                        <a:buNone/>
                      </a:pPr>
                      <a:r>
                        <a:rPr lang="nb-NO" sz="400" b="1" i="0" u="none" strike="noStrike">
                          <a:solidFill>
                            <a:srgbClr val="000000"/>
                          </a:solidFill>
                          <a:effectLst/>
                          <a:latin typeface="Arial" panose="020B0604020202020204" pitchFamily="34" charset="0"/>
                        </a:rPr>
                        <a:t>Owner / Operator</a:t>
                      </a: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ctr" fontAlgn="t">
                        <a:buNone/>
                      </a:pPr>
                      <a:r>
                        <a:rPr lang="nb-NO" sz="400" b="1" i="0" u="none" strike="noStrike">
                          <a:solidFill>
                            <a:srgbClr val="000000"/>
                          </a:solidFill>
                          <a:effectLst/>
                          <a:latin typeface="Arial" panose="020B0604020202020204" pitchFamily="34" charset="0"/>
                        </a:rPr>
                        <a:t>Production Year</a:t>
                      </a: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l" fontAlgn="t">
                        <a:buNone/>
                      </a:pPr>
                      <a:r>
                        <a:rPr lang="nb-NO" sz="400" b="1" i="0" u="none" strike="noStrike">
                          <a:solidFill>
                            <a:srgbClr val="000000"/>
                          </a:solidFill>
                          <a:effectLst/>
                          <a:latin typeface="Arial" panose="020B0604020202020204" pitchFamily="34" charset="0"/>
                        </a:rPr>
                        <a:t>Helideck (plank) Type</a:t>
                      </a: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ctr" fontAlgn="t">
                        <a:buNone/>
                      </a:pPr>
                      <a:r>
                        <a:rPr lang="nb-NO" sz="400" b="1" i="0" u="none" strike="noStrike">
                          <a:solidFill>
                            <a:srgbClr val="000000"/>
                          </a:solidFill>
                          <a:effectLst/>
                          <a:latin typeface="Arial" panose="020B0604020202020204" pitchFamily="34" charset="0"/>
                        </a:rPr>
                        <a:t>Helideck Surface</a:t>
                      </a: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ctr" fontAlgn="t">
                        <a:buNone/>
                      </a:pPr>
                      <a:r>
                        <a:rPr lang="nb-NO" sz="400" b="1" i="0" u="none" strike="noStrike">
                          <a:solidFill>
                            <a:srgbClr val="000000"/>
                          </a:solidFill>
                          <a:effectLst/>
                          <a:latin typeface="Arial" panose="020B0604020202020204" pitchFamily="34" charset="0"/>
                        </a:rPr>
                        <a:t>Helideck Group</a:t>
                      </a: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ctr" fontAlgn="t">
                        <a:buNone/>
                      </a:pPr>
                      <a:r>
                        <a:rPr lang="nb-NO" sz="400" b="1" i="0" u="none" strike="noStrike">
                          <a:solidFill>
                            <a:srgbClr val="000000"/>
                          </a:solidFill>
                          <a:effectLst/>
                          <a:latin typeface="Arial" panose="020B0604020202020204" pitchFamily="34" charset="0"/>
                        </a:rPr>
                        <a:t>Friction coefficient</a:t>
                      </a: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l" fontAlgn="t">
                        <a:buNone/>
                      </a:pPr>
                      <a:r>
                        <a:rPr lang="nb-NO" sz="400" b="1" i="0" u="none" strike="noStrike">
                          <a:solidFill>
                            <a:srgbClr val="000000"/>
                          </a:solidFill>
                          <a:effectLst/>
                          <a:latin typeface="Arial" panose="020B0604020202020204" pitchFamily="34" charset="0"/>
                        </a:rPr>
                        <a:t>Type Specific Test Report</a:t>
                      </a: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l" fontAlgn="t">
                        <a:buNone/>
                      </a:pPr>
                      <a:r>
                        <a:rPr lang="nb-NO" sz="400" b="1" i="0" u="none" strike="noStrike">
                          <a:solidFill>
                            <a:srgbClr val="000000"/>
                          </a:solidFill>
                          <a:effectLst/>
                          <a:latin typeface="Arial" panose="020B0604020202020204" pitchFamily="34" charset="0"/>
                        </a:rPr>
                        <a:t>Reference Test Report</a:t>
                      </a:r>
                    </a:p>
                  </a:txBody>
                  <a:tcPr marL="3595" marR="3595" marT="3595" marB="172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extLst>
                  <a:ext uri="{0D108BD9-81ED-4DB2-BD59-A6C34878D82A}">
                    <a16:rowId xmlns:a16="http://schemas.microsoft.com/office/drawing/2014/main" val="805472898"/>
                  </a:ext>
                </a:extLst>
              </a:tr>
              <a:tr h="153186">
                <a:tc>
                  <a:txBody>
                    <a:bodyPr/>
                    <a:lstStyle/>
                    <a:p>
                      <a:pPr algn="l" fontAlgn="ctr">
                        <a:buNone/>
                      </a:pPr>
                      <a:r>
                        <a:rPr lang="nb-NO" sz="400" b="0" i="0" u="none" strike="noStrike">
                          <a:solidFill>
                            <a:srgbClr val="000000"/>
                          </a:solidFill>
                          <a:effectLst/>
                          <a:latin typeface="Arial" panose="020B0604020202020204" pitchFamily="34" charset="0"/>
                        </a:rPr>
                        <a:t>Alvheim</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Aker BP</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2001</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6220899"/>
                  </a:ext>
                </a:extLst>
              </a:tr>
              <a:tr h="153186">
                <a:tc>
                  <a:txBody>
                    <a:bodyPr/>
                    <a:lstStyle/>
                    <a:p>
                      <a:pPr algn="l" fontAlgn="ctr">
                        <a:buNone/>
                      </a:pPr>
                      <a:r>
                        <a:rPr lang="nb-NO" sz="400" b="0" i="0" u="none" strike="noStrike">
                          <a:solidFill>
                            <a:srgbClr val="000000"/>
                          </a:solidFill>
                          <a:effectLst/>
                          <a:latin typeface="Arial" panose="020B0604020202020204" pitchFamily="34" charset="0"/>
                        </a:rPr>
                        <a:t>Askepott </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2017</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7386441"/>
                  </a:ext>
                </a:extLst>
              </a:tr>
              <a:tr h="153186">
                <a:tc>
                  <a:txBody>
                    <a:bodyPr/>
                    <a:lstStyle/>
                    <a:p>
                      <a:pPr algn="l" fontAlgn="ctr">
                        <a:buNone/>
                      </a:pPr>
                      <a:r>
                        <a:rPr lang="nb-NO" sz="400" b="0" i="0" u="none" strike="noStrike">
                          <a:solidFill>
                            <a:srgbClr val="000000"/>
                          </a:solidFill>
                          <a:effectLst/>
                          <a:latin typeface="Arial" panose="020B0604020202020204" pitchFamily="34" charset="0"/>
                        </a:rPr>
                        <a:t>Balder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Vår Energi</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1997</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5854079"/>
                  </a:ext>
                </a:extLst>
              </a:tr>
              <a:tr h="153186">
                <a:tc>
                  <a:txBody>
                    <a:bodyPr/>
                    <a:lstStyle/>
                    <a:p>
                      <a:pPr algn="l" fontAlgn="ctr">
                        <a:buNone/>
                      </a:pPr>
                      <a:r>
                        <a:rPr lang="nb-NO" sz="400" b="0" i="0" u="none" strike="noStrike">
                          <a:solidFill>
                            <a:srgbClr val="000000"/>
                          </a:solidFill>
                          <a:effectLst/>
                          <a:latin typeface="Arial" panose="020B0604020202020204" pitchFamily="34" charset="0"/>
                        </a:rPr>
                        <a:t>Brage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OKEA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9992644"/>
                  </a:ext>
                </a:extLst>
              </a:tr>
              <a:tr h="153186">
                <a:tc>
                  <a:txBody>
                    <a:bodyPr/>
                    <a:lstStyle/>
                    <a:p>
                      <a:pPr algn="l" fontAlgn="ctr">
                        <a:buNone/>
                      </a:pPr>
                      <a:r>
                        <a:rPr lang="nb-NO" sz="400" b="0" i="0" u="none" strike="noStrike">
                          <a:solidFill>
                            <a:srgbClr val="000000"/>
                          </a:solidFill>
                          <a:effectLst/>
                          <a:latin typeface="Arial" panose="020B0604020202020204" pitchFamily="34" charset="0"/>
                        </a:rPr>
                        <a:t>Draugen</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OKEA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 + Net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 + NLR-CR-2013-017 (Net) </a:t>
                      </a:r>
                      <a:r>
                        <a:rPr lang="nb-NO" sz="400" b="0" i="0" u="none" strike="noStrike" baseline="30000">
                          <a:solidFill>
                            <a:srgbClr val="000000"/>
                          </a:solidFill>
                          <a:effectLst/>
                          <a:latin typeface="Arial" panose="020B0604020202020204" pitchFamily="34" charset="0"/>
                        </a:rPr>
                        <a:t>Note1</a:t>
                      </a: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30259"/>
                  </a:ext>
                </a:extLst>
              </a:tr>
              <a:tr h="153186">
                <a:tc>
                  <a:txBody>
                    <a:bodyPr/>
                    <a:lstStyle/>
                    <a:p>
                      <a:pPr algn="l" fontAlgn="ctr">
                        <a:buNone/>
                      </a:pPr>
                      <a:r>
                        <a:rPr lang="nb-NO" sz="400" b="0" i="0" u="none" strike="noStrike">
                          <a:solidFill>
                            <a:srgbClr val="000000"/>
                          </a:solidFill>
                          <a:effectLst/>
                          <a:latin typeface="Arial" panose="020B0604020202020204" pitchFamily="34" charset="0"/>
                        </a:rPr>
                        <a:t>Draupner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1985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Not Applicable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Paint w/ aggregate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D</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NLR-CR-2023-458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5581744"/>
                  </a:ext>
                </a:extLst>
              </a:tr>
              <a:tr h="153186">
                <a:tc>
                  <a:txBody>
                    <a:bodyPr/>
                    <a:lstStyle/>
                    <a:p>
                      <a:pPr algn="l" fontAlgn="ctr">
                        <a:buNone/>
                      </a:pPr>
                      <a:r>
                        <a:rPr lang="nb-NO" sz="400" b="0" i="0" u="none" strike="noStrike">
                          <a:solidFill>
                            <a:srgbClr val="000000"/>
                          </a:solidFill>
                          <a:effectLst/>
                          <a:latin typeface="Arial" panose="020B0604020202020204" pitchFamily="34" charset="0"/>
                        </a:rPr>
                        <a:t>Edvard Grieg</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Aker BP</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8975450"/>
                  </a:ext>
                </a:extLst>
              </a:tr>
              <a:tr h="153186">
                <a:tc>
                  <a:txBody>
                    <a:bodyPr/>
                    <a:lstStyle/>
                    <a:p>
                      <a:pPr algn="l" fontAlgn="ctr">
                        <a:buNone/>
                      </a:pPr>
                      <a:r>
                        <a:rPr lang="nb-NO" sz="400" b="0" i="0" u="none" strike="noStrike">
                          <a:solidFill>
                            <a:srgbClr val="000000"/>
                          </a:solidFill>
                          <a:effectLst/>
                          <a:latin typeface="Arial" panose="020B0604020202020204" pitchFamily="34" charset="0"/>
                        </a:rPr>
                        <a:t>Ekofisk 2/4 K</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ConocoPhilips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1986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1374132"/>
                  </a:ext>
                </a:extLst>
              </a:tr>
              <a:tr h="153186">
                <a:tc>
                  <a:txBody>
                    <a:bodyPr/>
                    <a:lstStyle/>
                    <a:p>
                      <a:pPr algn="l" fontAlgn="ctr">
                        <a:buNone/>
                      </a:pPr>
                      <a:r>
                        <a:rPr lang="nb-NO" sz="400" b="0" i="0" u="none" strike="noStrike">
                          <a:solidFill>
                            <a:srgbClr val="000000"/>
                          </a:solidFill>
                          <a:effectLst/>
                          <a:latin typeface="Arial" panose="020B0604020202020204" pitchFamily="34" charset="0"/>
                        </a:rPr>
                        <a:t>Ekofisk 2/4 L</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ConocoPhilips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2013</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2806001"/>
                  </a:ext>
                </a:extLst>
              </a:tr>
              <a:tr h="153186">
                <a:tc>
                  <a:txBody>
                    <a:bodyPr/>
                    <a:lstStyle/>
                    <a:p>
                      <a:pPr algn="l" fontAlgn="ctr">
                        <a:buNone/>
                      </a:pPr>
                      <a:r>
                        <a:rPr lang="nb-NO" sz="400" b="0" i="0" u="none" strike="noStrike">
                          <a:solidFill>
                            <a:srgbClr val="000000"/>
                          </a:solidFill>
                          <a:effectLst/>
                          <a:latin typeface="Arial" panose="020B0604020202020204" pitchFamily="34" charset="0"/>
                        </a:rPr>
                        <a:t>Eldfisk 2/7 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ConocoPhilips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1978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Not Applicable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Paint w/ aggregate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D</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0.63</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NLR-CR-2023-458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6140236"/>
                  </a:ext>
                </a:extLst>
              </a:tr>
              <a:tr h="153186">
                <a:tc>
                  <a:txBody>
                    <a:bodyPr/>
                    <a:lstStyle/>
                    <a:p>
                      <a:pPr algn="l" fontAlgn="ctr">
                        <a:buNone/>
                      </a:pPr>
                      <a:r>
                        <a:rPr lang="nb-NO" sz="400" b="0" i="0" u="none" strike="noStrike">
                          <a:solidFill>
                            <a:srgbClr val="000000"/>
                          </a:solidFill>
                          <a:effectLst/>
                          <a:latin typeface="Arial" panose="020B0604020202020204" pitchFamily="34" charset="0"/>
                        </a:rPr>
                        <a:t>Eldfisk 2/7 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ConocoPhilips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7921380"/>
                  </a:ext>
                </a:extLst>
              </a:tr>
              <a:tr h="153186">
                <a:tc>
                  <a:txBody>
                    <a:bodyPr/>
                    <a:lstStyle/>
                    <a:p>
                      <a:pPr algn="l" fontAlgn="ctr">
                        <a:buNone/>
                      </a:pPr>
                      <a:r>
                        <a:rPr lang="nb-NO" sz="400" b="0" i="0" u="none" strike="noStrike">
                          <a:solidFill>
                            <a:srgbClr val="000000"/>
                          </a:solidFill>
                          <a:effectLst/>
                          <a:latin typeface="Arial" panose="020B0604020202020204" pitchFamily="34" charset="0"/>
                        </a:rPr>
                        <a:t>Embla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ConocoPhilips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8669437"/>
                  </a:ext>
                </a:extLst>
              </a:tr>
              <a:tr h="153186">
                <a:tc>
                  <a:txBody>
                    <a:bodyPr/>
                    <a:lstStyle/>
                    <a:p>
                      <a:pPr algn="l" fontAlgn="ctr">
                        <a:buNone/>
                      </a:pPr>
                      <a:r>
                        <a:rPr lang="nb-NO" sz="400" b="0" i="0" u="none" strike="noStrike">
                          <a:solidFill>
                            <a:srgbClr val="000000"/>
                          </a:solidFill>
                          <a:effectLst/>
                          <a:latin typeface="Arial" panose="020B0604020202020204" pitchFamily="34" charset="0"/>
                        </a:rPr>
                        <a:t>Gina Krog</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4896067"/>
                  </a:ext>
                </a:extLst>
              </a:tr>
              <a:tr h="153186">
                <a:tc>
                  <a:txBody>
                    <a:bodyPr/>
                    <a:lstStyle/>
                    <a:p>
                      <a:pPr algn="l" fontAlgn="ctr">
                        <a:buNone/>
                      </a:pPr>
                      <a:r>
                        <a:rPr lang="nb-NO" sz="400" b="0" i="0" u="none" strike="noStrike">
                          <a:solidFill>
                            <a:srgbClr val="000000"/>
                          </a:solidFill>
                          <a:effectLst/>
                          <a:latin typeface="Arial" panose="020B0604020202020204" pitchFamily="34" charset="0"/>
                        </a:rPr>
                        <a:t>Gjøa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Vår Energi</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MA010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0.69</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7622199"/>
                  </a:ext>
                </a:extLst>
              </a:tr>
              <a:tr h="153186">
                <a:tc>
                  <a:txBody>
                    <a:bodyPr/>
                    <a:lstStyle/>
                    <a:p>
                      <a:pPr algn="l" fontAlgn="ctr">
                        <a:buNone/>
                      </a:pPr>
                      <a:r>
                        <a:rPr lang="nb-NO" sz="400" b="0" i="0" u="none" strike="noStrike">
                          <a:solidFill>
                            <a:srgbClr val="000000"/>
                          </a:solidFill>
                          <a:effectLst/>
                          <a:latin typeface="Arial" panose="020B0604020202020204" pitchFamily="34" charset="0"/>
                        </a:rPr>
                        <a:t>Goliat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Vår Energi</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2014</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MA015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NLR-CR-2018-148 + TB1735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0632534"/>
                  </a:ext>
                </a:extLst>
              </a:tr>
              <a:tr h="153186">
                <a:tc>
                  <a:txBody>
                    <a:bodyPr/>
                    <a:lstStyle/>
                    <a:p>
                      <a:pPr algn="l" fontAlgn="ctr">
                        <a:buNone/>
                      </a:pPr>
                      <a:r>
                        <a:rPr lang="nb-NO" sz="400" b="0" i="0" u="none" strike="noStrike">
                          <a:solidFill>
                            <a:srgbClr val="000000"/>
                          </a:solidFill>
                          <a:effectLst/>
                          <a:latin typeface="Arial" panose="020B0604020202020204" pitchFamily="34" charset="0"/>
                        </a:rPr>
                        <a:t>Grane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2003</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8896104"/>
                  </a:ext>
                </a:extLst>
              </a:tr>
              <a:tr h="153186">
                <a:tc>
                  <a:txBody>
                    <a:bodyPr/>
                    <a:lstStyle/>
                    <a:p>
                      <a:pPr algn="l" fontAlgn="ctr">
                        <a:buNone/>
                      </a:pPr>
                      <a:r>
                        <a:rPr lang="nb-NO" sz="400" b="0" i="0" u="none" strike="noStrike">
                          <a:solidFill>
                            <a:srgbClr val="000000"/>
                          </a:solidFill>
                          <a:effectLst/>
                          <a:latin typeface="Arial" panose="020B0604020202020204" pitchFamily="34" charset="0"/>
                        </a:rPr>
                        <a:t>Gudrun</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2014</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 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5069220"/>
                  </a:ext>
                </a:extLst>
              </a:tr>
              <a:tr h="153186">
                <a:tc>
                  <a:txBody>
                    <a:bodyPr/>
                    <a:lstStyle/>
                    <a:p>
                      <a:pPr algn="l" fontAlgn="ctr">
                        <a:buNone/>
                      </a:pPr>
                      <a:r>
                        <a:rPr lang="nb-NO" sz="400" b="0" i="0" u="none" strike="noStrike">
                          <a:solidFill>
                            <a:srgbClr val="000000"/>
                          </a:solidFill>
                          <a:effectLst/>
                          <a:latin typeface="Arial" panose="020B0604020202020204" pitchFamily="34" charset="0"/>
                        </a:rPr>
                        <a:t>Gullfaks 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1986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0750387"/>
                  </a:ext>
                </a:extLst>
              </a:tr>
              <a:tr h="153186">
                <a:tc>
                  <a:txBody>
                    <a:bodyPr/>
                    <a:lstStyle/>
                    <a:p>
                      <a:pPr algn="l" fontAlgn="ctr">
                        <a:buNone/>
                      </a:pPr>
                      <a:r>
                        <a:rPr lang="nb-NO" sz="400" b="0" i="0" u="none" strike="noStrike">
                          <a:solidFill>
                            <a:srgbClr val="000000"/>
                          </a:solidFill>
                          <a:effectLst/>
                          <a:latin typeface="Arial" panose="020B0604020202020204" pitchFamily="34" charset="0"/>
                        </a:rPr>
                        <a:t>Gullfaks 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1988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9255811"/>
                  </a:ext>
                </a:extLst>
              </a:tr>
              <a:tr h="153186">
                <a:tc>
                  <a:txBody>
                    <a:bodyPr/>
                    <a:lstStyle/>
                    <a:p>
                      <a:pPr algn="l" fontAlgn="ctr">
                        <a:buNone/>
                      </a:pPr>
                      <a:r>
                        <a:rPr lang="nb-NO" sz="400" b="0" i="0" u="none" strike="noStrike">
                          <a:solidFill>
                            <a:srgbClr val="000000"/>
                          </a:solidFill>
                          <a:effectLst/>
                          <a:latin typeface="Arial" panose="020B0604020202020204" pitchFamily="34" charset="0"/>
                        </a:rPr>
                        <a:t>Gullfaks 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9618744"/>
                  </a:ext>
                </a:extLst>
              </a:tr>
              <a:tr h="153186">
                <a:tc>
                  <a:txBody>
                    <a:bodyPr/>
                    <a:lstStyle/>
                    <a:p>
                      <a:pPr algn="l" fontAlgn="ctr">
                        <a:buNone/>
                      </a:pPr>
                      <a:r>
                        <a:rPr lang="nb-NO" sz="400" b="0" i="0" u="none" strike="noStrike">
                          <a:solidFill>
                            <a:srgbClr val="000000"/>
                          </a:solidFill>
                          <a:effectLst/>
                          <a:latin typeface="Arial" panose="020B0604020202020204" pitchFamily="34" charset="0"/>
                        </a:rPr>
                        <a:t>Hanne Knutsen/Martin Linge 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Knutsen OAS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2000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MA005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0.69</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NLR-CR-2017-167</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0645329"/>
                  </a:ext>
                </a:extLst>
              </a:tr>
              <a:tr h="153186">
                <a:tc>
                  <a:txBody>
                    <a:bodyPr/>
                    <a:lstStyle/>
                    <a:p>
                      <a:pPr algn="l" fontAlgn="ctr">
                        <a:buNone/>
                      </a:pPr>
                      <a:r>
                        <a:rPr lang="nb-NO" sz="400" b="0" i="0" u="none" strike="noStrike">
                          <a:solidFill>
                            <a:srgbClr val="000000"/>
                          </a:solidFill>
                          <a:effectLst/>
                          <a:latin typeface="Arial" panose="020B0604020202020204" pitchFamily="34" charset="0"/>
                        </a:rPr>
                        <a:t>Heidrun</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9734005"/>
                  </a:ext>
                </a:extLst>
              </a:tr>
              <a:tr h="153186">
                <a:tc>
                  <a:txBody>
                    <a:bodyPr/>
                    <a:lstStyle/>
                    <a:p>
                      <a:pPr algn="l" fontAlgn="ctr">
                        <a:buNone/>
                      </a:pPr>
                      <a:r>
                        <a:rPr lang="nb-NO" sz="400" b="0" i="0" u="none" strike="noStrike">
                          <a:solidFill>
                            <a:srgbClr val="000000"/>
                          </a:solidFill>
                          <a:effectLst/>
                          <a:latin typeface="Arial" panose="020B0604020202020204" pitchFamily="34" charset="0"/>
                        </a:rPr>
                        <a:t>Heidrun 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0.71</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NLR-CR-2023-146, UNI10SK10-XE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1701371"/>
                  </a:ext>
                </a:extLst>
              </a:tr>
              <a:tr h="153186">
                <a:tc>
                  <a:txBody>
                    <a:bodyPr/>
                    <a:lstStyle/>
                    <a:p>
                      <a:pPr algn="l" fontAlgn="ctr">
                        <a:buNone/>
                      </a:pPr>
                      <a:r>
                        <a:rPr lang="nb-NO" sz="400" b="0" i="0" u="none" strike="noStrike">
                          <a:solidFill>
                            <a:srgbClr val="000000"/>
                          </a:solidFill>
                          <a:effectLst/>
                          <a:latin typeface="Arial" panose="020B0604020202020204" pitchFamily="34" charset="0"/>
                        </a:rPr>
                        <a:t>Hod 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Aker BP</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2021</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1483060"/>
                  </a:ext>
                </a:extLst>
              </a:tr>
              <a:tr h="153186">
                <a:tc>
                  <a:txBody>
                    <a:bodyPr/>
                    <a:lstStyle/>
                    <a:p>
                      <a:pPr algn="l" fontAlgn="ctr">
                        <a:buNone/>
                      </a:pPr>
                      <a:r>
                        <a:rPr lang="nb-NO" sz="400" b="0" i="0" u="none" strike="noStrike">
                          <a:solidFill>
                            <a:srgbClr val="000000"/>
                          </a:solidFill>
                          <a:effectLst/>
                          <a:latin typeface="Arial" panose="020B0604020202020204" pitchFamily="34" charset="0"/>
                        </a:rPr>
                        <a:t>Ivar Aasen</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Aker BP</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6796533"/>
                  </a:ext>
                </a:extLst>
              </a:tr>
              <a:tr h="153186">
                <a:tc>
                  <a:txBody>
                    <a:bodyPr/>
                    <a:lstStyle/>
                    <a:p>
                      <a:pPr algn="l" fontAlgn="ctr">
                        <a:buNone/>
                      </a:pPr>
                      <a:r>
                        <a:rPr lang="nb-NO" sz="400" b="0" i="0" u="none" strike="noStrike">
                          <a:solidFill>
                            <a:srgbClr val="000000"/>
                          </a:solidFill>
                          <a:effectLst/>
                          <a:latin typeface="Arial" panose="020B0604020202020204" pitchFamily="34" charset="0"/>
                        </a:rPr>
                        <a:t>Johan Castberg</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2024</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0.71</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NLR-CR-2023-146, UNI10SK10-XE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2056281"/>
                  </a:ext>
                </a:extLst>
              </a:tr>
              <a:tr h="153186">
                <a:tc>
                  <a:txBody>
                    <a:bodyPr/>
                    <a:lstStyle/>
                    <a:p>
                      <a:pPr algn="l" fontAlgn="ctr">
                        <a:buNone/>
                      </a:pPr>
                      <a:r>
                        <a:rPr lang="nb-NO" sz="400" b="0" i="0" u="none" strike="noStrike">
                          <a:solidFill>
                            <a:srgbClr val="000000"/>
                          </a:solidFill>
                          <a:effectLst/>
                          <a:latin typeface="Arial" panose="020B0604020202020204" pitchFamily="34" charset="0"/>
                        </a:rPr>
                        <a:t>Johan Sverdrup</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2019</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0353815"/>
                  </a:ext>
                </a:extLst>
              </a:tr>
              <a:tr h="153186">
                <a:tc>
                  <a:txBody>
                    <a:bodyPr/>
                    <a:lstStyle/>
                    <a:p>
                      <a:pPr algn="l" fontAlgn="ctr">
                        <a:buNone/>
                      </a:pPr>
                      <a:r>
                        <a:rPr lang="nb-NO" sz="400" b="0" i="0" u="none" strike="noStrike">
                          <a:solidFill>
                            <a:srgbClr val="000000"/>
                          </a:solidFill>
                          <a:effectLst/>
                          <a:latin typeface="Arial" panose="020B0604020202020204" pitchFamily="34" charset="0"/>
                        </a:rPr>
                        <a:t>Jorunn Knutsen/Åsgard 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Knutsen OAS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2000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5065540"/>
                  </a:ext>
                </a:extLst>
              </a:tr>
              <a:tr h="153186">
                <a:tc>
                  <a:txBody>
                    <a:bodyPr/>
                    <a:lstStyle/>
                    <a:p>
                      <a:pPr algn="l" fontAlgn="ctr">
                        <a:buNone/>
                      </a:pPr>
                      <a:r>
                        <a:rPr lang="nb-NO" sz="400" b="0" i="0" u="none" strike="noStrike">
                          <a:solidFill>
                            <a:srgbClr val="000000"/>
                          </a:solidFill>
                          <a:effectLst/>
                          <a:latin typeface="Arial" panose="020B0604020202020204" pitchFamily="34" charset="0"/>
                        </a:rPr>
                        <a:t>Jotun 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Vår Energi</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2025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9300180"/>
                  </a:ext>
                </a:extLst>
              </a:tr>
              <a:tr h="153186">
                <a:tc>
                  <a:txBody>
                    <a:bodyPr/>
                    <a:lstStyle/>
                    <a:p>
                      <a:pPr algn="l" fontAlgn="ctr">
                        <a:buNone/>
                      </a:pPr>
                      <a:r>
                        <a:rPr lang="nb-NO" sz="400" b="0" i="0" u="none" strike="noStrike">
                          <a:solidFill>
                            <a:srgbClr val="000000"/>
                          </a:solidFill>
                          <a:effectLst/>
                          <a:latin typeface="Arial" panose="020B0604020202020204" pitchFamily="34" charset="0"/>
                        </a:rPr>
                        <a:t>Kristin</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2005</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6794101"/>
                  </a:ext>
                </a:extLst>
              </a:tr>
              <a:tr h="153186">
                <a:tc>
                  <a:txBody>
                    <a:bodyPr/>
                    <a:lstStyle/>
                    <a:p>
                      <a:pPr algn="l" fontAlgn="ctr">
                        <a:buNone/>
                      </a:pPr>
                      <a:r>
                        <a:rPr lang="nb-NO" sz="400" b="0" i="0" u="none" strike="noStrike">
                          <a:solidFill>
                            <a:srgbClr val="000000"/>
                          </a:solidFill>
                          <a:effectLst/>
                          <a:latin typeface="Arial" panose="020B0604020202020204" pitchFamily="34" charset="0"/>
                        </a:rPr>
                        <a:t>Kvitebjørn</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2004</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3067316"/>
                  </a:ext>
                </a:extLst>
              </a:tr>
              <a:tr h="153186">
                <a:tc>
                  <a:txBody>
                    <a:bodyPr/>
                    <a:lstStyle/>
                    <a:p>
                      <a:pPr algn="l" fontAlgn="ctr">
                        <a:buNone/>
                      </a:pPr>
                      <a:r>
                        <a:rPr lang="nb-NO" sz="400" b="0" i="0" u="none" strike="noStrike">
                          <a:solidFill>
                            <a:srgbClr val="000000"/>
                          </a:solidFill>
                          <a:effectLst/>
                          <a:latin typeface="Arial" panose="020B0604020202020204" pitchFamily="34" charset="0"/>
                        </a:rPr>
                        <a:t>Martin Linge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2021</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5406578"/>
                  </a:ext>
                </a:extLst>
              </a:tr>
              <a:tr h="153186">
                <a:tc>
                  <a:txBody>
                    <a:bodyPr/>
                    <a:lstStyle/>
                    <a:p>
                      <a:pPr algn="l" fontAlgn="ctr">
                        <a:buNone/>
                      </a:pPr>
                      <a:r>
                        <a:rPr lang="nb-NO" sz="400" b="0" i="0" u="none" strike="noStrike">
                          <a:solidFill>
                            <a:srgbClr val="000000"/>
                          </a:solidFill>
                          <a:effectLst/>
                          <a:latin typeface="Arial" panose="020B0604020202020204" pitchFamily="34" charset="0"/>
                        </a:rPr>
                        <a:t>Njord 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1997</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knobs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0.70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NLR-CR-2017-241-V-2, 353-B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2058407"/>
                  </a:ext>
                </a:extLst>
              </a:tr>
              <a:tr h="153186">
                <a:tc>
                  <a:txBody>
                    <a:bodyPr/>
                    <a:lstStyle/>
                    <a:p>
                      <a:pPr algn="l" fontAlgn="ctr">
                        <a:buNone/>
                      </a:pPr>
                      <a:r>
                        <a:rPr lang="nb-NO" sz="400" b="0" i="0" u="none" strike="noStrike">
                          <a:solidFill>
                            <a:srgbClr val="000000"/>
                          </a:solidFill>
                          <a:effectLst/>
                          <a:latin typeface="Arial" panose="020B0604020202020204" pitchFamily="34" charset="0"/>
                        </a:rPr>
                        <a:t>Njord 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1997</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3550036"/>
                  </a:ext>
                </a:extLst>
              </a:tr>
              <a:tr h="153186">
                <a:tc>
                  <a:txBody>
                    <a:bodyPr/>
                    <a:lstStyle/>
                    <a:p>
                      <a:pPr algn="l" fontAlgn="ctr">
                        <a:buNone/>
                      </a:pPr>
                      <a:r>
                        <a:rPr lang="nb-NO" sz="400" b="0" i="0" u="none" strike="noStrike" dirty="0">
                          <a:solidFill>
                            <a:srgbClr val="000000"/>
                          </a:solidFill>
                          <a:effectLst/>
                          <a:latin typeface="Arial" panose="020B0604020202020204" pitchFamily="34" charset="0"/>
                        </a:rPr>
                        <a:t>Norne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1997</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2675432"/>
                  </a:ext>
                </a:extLst>
              </a:tr>
              <a:tr h="153186">
                <a:tc>
                  <a:txBody>
                    <a:bodyPr/>
                    <a:lstStyle/>
                    <a:p>
                      <a:pPr algn="l" fontAlgn="ctr">
                        <a:buNone/>
                      </a:pPr>
                      <a:r>
                        <a:rPr lang="nb-NO" sz="400" b="0" i="0" u="none" strike="noStrike">
                          <a:solidFill>
                            <a:srgbClr val="000000"/>
                          </a:solidFill>
                          <a:effectLst/>
                          <a:latin typeface="Arial" panose="020B0604020202020204" pitchFamily="34" charset="0"/>
                        </a:rPr>
                        <a:t>Oseberg A</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1988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144105"/>
                  </a:ext>
                </a:extLst>
              </a:tr>
              <a:tr h="153186">
                <a:tc>
                  <a:txBody>
                    <a:bodyPr/>
                    <a:lstStyle/>
                    <a:p>
                      <a:pPr algn="l" fontAlgn="ctr">
                        <a:buNone/>
                      </a:pPr>
                      <a:r>
                        <a:rPr lang="nb-NO" sz="400" b="0" i="0" u="none" strike="noStrike">
                          <a:solidFill>
                            <a:srgbClr val="000000"/>
                          </a:solidFill>
                          <a:effectLst/>
                          <a:latin typeface="Arial" panose="020B0604020202020204" pitchFamily="34" charset="0"/>
                        </a:rPr>
                        <a:t>Oseberg 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1991</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551649"/>
                  </a:ext>
                </a:extLst>
              </a:tr>
              <a:tr h="153186">
                <a:tc>
                  <a:txBody>
                    <a:bodyPr/>
                    <a:lstStyle/>
                    <a:p>
                      <a:pPr algn="l" fontAlgn="ctr">
                        <a:buNone/>
                      </a:pPr>
                      <a:r>
                        <a:rPr lang="nb-NO" sz="400" b="0" i="0" u="none" strike="noStrike">
                          <a:solidFill>
                            <a:srgbClr val="000000"/>
                          </a:solidFill>
                          <a:effectLst/>
                          <a:latin typeface="Arial" panose="020B0604020202020204" pitchFamily="34" charset="0"/>
                        </a:rPr>
                        <a:t>Oseberg Sør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2000</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3032790"/>
                  </a:ext>
                </a:extLst>
              </a:tr>
              <a:tr h="153186">
                <a:tc>
                  <a:txBody>
                    <a:bodyPr/>
                    <a:lstStyle/>
                    <a:p>
                      <a:pPr algn="l" fontAlgn="ctr">
                        <a:buNone/>
                      </a:pPr>
                      <a:r>
                        <a:rPr lang="nb-NO" sz="400" b="0" i="0" u="none" strike="noStrike">
                          <a:solidFill>
                            <a:srgbClr val="000000"/>
                          </a:solidFill>
                          <a:effectLst/>
                          <a:latin typeface="Arial" panose="020B0604020202020204" pitchFamily="34" charset="0"/>
                        </a:rPr>
                        <a:t>Oseberg Øst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1999</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Merlin-Type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C</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0.58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NLR-CR-2026-026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9584532"/>
                  </a:ext>
                </a:extLst>
              </a:tr>
              <a:tr h="153186">
                <a:tc>
                  <a:txBody>
                    <a:bodyPr/>
                    <a:lstStyle/>
                    <a:p>
                      <a:pPr algn="l" fontAlgn="ctr">
                        <a:buNone/>
                      </a:pPr>
                      <a:r>
                        <a:rPr lang="nb-NO" sz="400" b="0" i="0" u="none" strike="noStrike">
                          <a:solidFill>
                            <a:srgbClr val="000000"/>
                          </a:solidFill>
                          <a:effectLst/>
                          <a:latin typeface="Arial" panose="020B0604020202020204" pitchFamily="34" charset="0"/>
                        </a:rPr>
                        <a:t>Ringhorne</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Vår Energi</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2002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3542416"/>
                  </a:ext>
                </a:extLst>
              </a:tr>
              <a:tr h="153186">
                <a:tc>
                  <a:txBody>
                    <a:bodyPr/>
                    <a:lstStyle/>
                    <a:p>
                      <a:pPr algn="l" fontAlgn="ctr">
                        <a:buNone/>
                      </a:pPr>
                      <a:r>
                        <a:rPr lang="nb-NO" sz="400" b="0" i="0" u="none" strike="noStrike">
                          <a:solidFill>
                            <a:srgbClr val="000000"/>
                          </a:solidFill>
                          <a:effectLst/>
                          <a:latin typeface="Arial" panose="020B0604020202020204" pitchFamily="34" charset="0"/>
                        </a:rPr>
                        <a:t>Skarv</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Aker BP</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2012</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5405418"/>
                  </a:ext>
                </a:extLst>
              </a:tr>
              <a:tr h="153186">
                <a:tc>
                  <a:txBody>
                    <a:bodyPr/>
                    <a:lstStyle/>
                    <a:p>
                      <a:pPr algn="l" fontAlgn="ctr">
                        <a:buNone/>
                      </a:pPr>
                      <a:r>
                        <a:rPr lang="nb-NO" sz="400" b="0" i="0" u="none" strike="noStrike">
                          <a:solidFill>
                            <a:srgbClr val="000000"/>
                          </a:solidFill>
                          <a:effectLst/>
                          <a:latin typeface="Arial" panose="020B0604020202020204" pitchFamily="34" charset="0"/>
                        </a:rPr>
                        <a:t>Sleipner A </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1993</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NLR-CR-2017-376 issue 2, MA008</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736504"/>
                  </a:ext>
                </a:extLst>
              </a:tr>
              <a:tr h="153186">
                <a:tc>
                  <a:txBody>
                    <a:bodyPr/>
                    <a:lstStyle/>
                    <a:p>
                      <a:pPr algn="l" fontAlgn="ctr">
                        <a:buNone/>
                      </a:pPr>
                      <a:r>
                        <a:rPr lang="nb-NO" sz="400" b="0" i="0" u="none" strike="noStrike">
                          <a:solidFill>
                            <a:srgbClr val="000000"/>
                          </a:solidFill>
                          <a:effectLst/>
                          <a:latin typeface="Arial" panose="020B0604020202020204" pitchFamily="34" charset="0"/>
                        </a:rPr>
                        <a:t>Sleipner B </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Equinor</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1997</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Qualified by reference report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a:solidFill>
                            <a:srgbClr val="000000"/>
                          </a:solidFill>
                          <a:effectLst/>
                          <a:latin typeface="Arial" panose="020B0604020202020204" pitchFamily="34" charset="0"/>
                        </a:rPr>
                        <a:t>Aluminium w/ friction ridges + Net</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B</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400" b="0" i="0" u="none" strike="noStrike">
                          <a:solidFill>
                            <a:srgbClr val="000000"/>
                          </a:solidFill>
                          <a:effectLst/>
                          <a:latin typeface="Arial" panose="020B0604020202020204" pitchFamily="34" charset="0"/>
                        </a:rPr>
                        <a:t>0.66</a:t>
                      </a: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nb-NO" sz="400" b="0" i="0" u="none" strike="noStrike">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nb-NO" sz="400" b="0" i="0" u="none" strike="noStrike" dirty="0">
                          <a:solidFill>
                            <a:srgbClr val="000000"/>
                          </a:solidFill>
                          <a:effectLst/>
                          <a:latin typeface="Arial" panose="020B0604020202020204" pitchFamily="34" charset="0"/>
                        </a:rPr>
                        <a:t>NLR-CR-2017-376 </a:t>
                      </a:r>
                      <a:r>
                        <a:rPr lang="nb-NO" sz="400" b="0" i="0" u="none" strike="noStrike" dirty="0" err="1">
                          <a:solidFill>
                            <a:srgbClr val="000000"/>
                          </a:solidFill>
                          <a:effectLst/>
                          <a:latin typeface="Arial" panose="020B0604020202020204" pitchFamily="34" charset="0"/>
                        </a:rPr>
                        <a:t>issue</a:t>
                      </a:r>
                      <a:r>
                        <a:rPr lang="nb-NO" sz="400" b="0" i="0" u="none" strike="noStrike" dirty="0">
                          <a:solidFill>
                            <a:srgbClr val="000000"/>
                          </a:solidFill>
                          <a:effectLst/>
                          <a:latin typeface="Arial" panose="020B0604020202020204" pitchFamily="34" charset="0"/>
                        </a:rPr>
                        <a:t> 2, MA008 + NLR-CR-2013-017 (Net) </a:t>
                      </a:r>
                      <a:r>
                        <a:rPr lang="nb-NO" sz="400" b="0" i="0" u="none" strike="noStrike" baseline="30000" dirty="0">
                          <a:solidFill>
                            <a:srgbClr val="000000"/>
                          </a:solidFill>
                          <a:effectLst/>
                          <a:latin typeface="Arial" panose="020B0604020202020204" pitchFamily="34" charset="0"/>
                        </a:rPr>
                        <a:t>Note1</a:t>
                      </a:r>
                      <a:endParaRPr lang="nb-NO" sz="400" b="0" i="0" u="none" strike="noStrike" dirty="0">
                        <a:solidFill>
                          <a:srgbClr val="000000"/>
                        </a:solidFill>
                        <a:effectLst/>
                        <a:latin typeface="Arial" panose="020B0604020202020204" pitchFamily="34" charset="0"/>
                      </a:endParaRPr>
                    </a:p>
                  </a:txBody>
                  <a:tcPr marL="3595" marR="3595" marT="3595" marB="172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8221978"/>
                  </a:ext>
                </a:extLst>
              </a:tr>
            </a:tbl>
          </a:graphicData>
        </a:graphic>
      </p:graphicFrame>
    </p:spTree>
    <p:extLst>
      <p:ext uri="{BB962C8B-B14F-4D97-AF65-F5344CB8AC3E}">
        <p14:creationId xmlns:p14="http://schemas.microsoft.com/office/powerpoint/2010/main" val="3873355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90" name="Picture 6489" descr="Testpaneler med merkemaling og antiskid til labtest hos NLR">
            <a:extLst>
              <a:ext uri="{FF2B5EF4-FFF2-40B4-BE49-F238E27FC236}">
                <a16:creationId xmlns:a16="http://schemas.microsoft.com/office/drawing/2014/main" id="{6920E382-B0D0-CABC-83D3-B36DD2FA1111}"/>
              </a:ext>
            </a:extLst>
          </p:cNvPr>
          <p:cNvPicPr>
            <a:picLocks noChangeAspect="1"/>
          </p:cNvPicPr>
          <p:nvPr/>
        </p:nvPicPr>
        <p:blipFill>
          <a:blip r:embed="rId3"/>
          <a:stretch>
            <a:fillRect/>
          </a:stretch>
        </p:blipFill>
        <p:spPr>
          <a:xfrm>
            <a:off x="8250217" y="1400000"/>
            <a:ext cx="3484365" cy="4550000"/>
          </a:xfrm>
          <a:prstGeom prst="rect">
            <a:avLst/>
          </a:prstGeom>
        </p:spPr>
      </p:pic>
      <p:sp>
        <p:nvSpPr>
          <p:cNvPr id="6546" name="Rectangle 6545">
            <a:extLst>
              <a:ext uri="{FF2B5EF4-FFF2-40B4-BE49-F238E27FC236}">
                <a16:creationId xmlns:a16="http://schemas.microsoft.com/office/drawing/2014/main" id="{3475D2C8-DD0F-BEB6-D992-0A459119A1D2}"/>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MERKEMALING OG VEDLIKEHOLD</a:t>
            </a:r>
          </a:p>
          <a:p>
            <a:pPr algn="l">
              <a:buNone/>
            </a:pPr>
            <a:r>
              <a:rPr lang="en-US" sz="100">
                <a:effectLst/>
              </a:rPr>
              <a:t> </a:t>
            </a:r>
            <a:endParaRPr lang="en-US"/>
          </a:p>
        </p:txBody>
      </p:sp>
      <p:sp>
        <p:nvSpPr>
          <p:cNvPr id="6558" name="Rectangle 6557">
            <a:extLst>
              <a:ext uri="{FF2B5EF4-FFF2-40B4-BE49-F238E27FC236}">
                <a16:creationId xmlns:a16="http://schemas.microsoft.com/office/drawing/2014/main" id="{6740AE3E-2B4E-F579-8740-1BAA263496D4}"/>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a:solidFill>
                  <a:srgbClr val="203764"/>
                </a:solidFill>
                <a:effectLst/>
                <a:latin typeface="Arial" panose="020B0604020202020204" pitchFamily="34" charset="0"/>
              </a:rPr>
              <a:t>Vedlikehold tilpasset overflatetype</a:t>
            </a:r>
          </a:p>
          <a:p>
            <a:pPr algn="l">
              <a:buNone/>
            </a:pPr>
            <a:r>
              <a:rPr lang="en-US" sz="100">
                <a:effectLst/>
              </a:rPr>
              <a:t> </a:t>
            </a:r>
            <a:endParaRPr lang="en-US"/>
          </a:p>
        </p:txBody>
      </p:sp>
      <p:sp>
        <p:nvSpPr>
          <p:cNvPr id="6571" name="Rectangle 6570">
            <a:extLst>
              <a:ext uri="{FF2B5EF4-FFF2-40B4-BE49-F238E27FC236}">
                <a16:creationId xmlns:a16="http://schemas.microsoft.com/office/drawing/2014/main" id="{D03D2651-AA27-C4D5-60BE-03EB72C64242}"/>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 ACS-FR-2026-001, Aircontact Services (19.08.2026)</a:t>
            </a:r>
          </a:p>
          <a:p>
            <a:pPr algn="l">
              <a:buNone/>
            </a:pPr>
            <a:r>
              <a:rPr lang="en-US" sz="100">
                <a:effectLst/>
              </a:rPr>
              <a:t> </a:t>
            </a:r>
            <a:endParaRPr lang="en-US"/>
          </a:p>
        </p:txBody>
      </p:sp>
      <p:sp>
        <p:nvSpPr>
          <p:cNvPr id="6585" name="Rectangle 6584">
            <a:extLst>
              <a:ext uri="{FF2B5EF4-FFF2-40B4-BE49-F238E27FC236}">
                <a16:creationId xmlns:a16="http://schemas.microsoft.com/office/drawing/2014/main" id="{39969037-C77B-5B07-5190-E1EDAA4CEE69}"/>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10</a:t>
            </a:r>
          </a:p>
          <a:p>
            <a:pPr algn="r">
              <a:buNone/>
            </a:pPr>
            <a:r>
              <a:rPr lang="en-US" sz="100">
                <a:effectLst/>
              </a:rPr>
              <a:t> </a:t>
            </a:r>
            <a:endParaRPr lang="en-US"/>
          </a:p>
        </p:txBody>
      </p:sp>
      <p:sp>
        <p:nvSpPr>
          <p:cNvPr id="6600" name="Rectangle 6599">
            <a:extLst>
              <a:ext uri="{FF2B5EF4-FFF2-40B4-BE49-F238E27FC236}">
                <a16:creationId xmlns:a16="http://schemas.microsoft.com/office/drawing/2014/main" id="{B4139648-3829-4308-8F75-FD45E79E9A7E}"/>
              </a:ext>
            </a:extLst>
          </p:cNvPr>
          <p:cNvSpPr/>
          <p:nvPr/>
        </p:nvSpPr>
        <p:spPr>
          <a:xfrm>
            <a:off x="457200" y="1350000"/>
            <a:ext cx="7500000" cy="7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Alle helidekk overvåkes og vedlikeholdes i drift i eiers/operatørs godkjente vedlikeholdsprogram.</a:t>
            </a:r>
          </a:p>
          <a:p>
            <a:pPr algn="l">
              <a:buNone/>
            </a:pPr>
            <a:r>
              <a:rPr lang="en-US" sz="100">
                <a:effectLst/>
              </a:rPr>
              <a:t> </a:t>
            </a:r>
            <a:endParaRPr lang="en-US"/>
          </a:p>
        </p:txBody>
      </p:sp>
      <p:sp>
        <p:nvSpPr>
          <p:cNvPr id="6616" name="Rectangle 6615">
            <a:extLst>
              <a:ext uri="{FF2B5EF4-FFF2-40B4-BE49-F238E27FC236}">
                <a16:creationId xmlns:a16="http://schemas.microsoft.com/office/drawing/2014/main" id="{B6E86635-2E7F-0458-91ED-436E4133EB37}"/>
              </a:ext>
            </a:extLst>
          </p:cNvPr>
          <p:cNvSpPr/>
          <p:nvPr/>
        </p:nvSpPr>
        <p:spPr>
          <a:xfrm>
            <a:off x="457200" y="2250000"/>
            <a:ext cx="3650000" cy="15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dirty="0">
                <a:solidFill>
                  <a:srgbClr val="0E7BA3"/>
                </a:solidFill>
                <a:effectLst/>
                <a:latin typeface="Arial" panose="020B0604020202020204" pitchFamily="34" charset="0"/>
              </a:rPr>
              <a:t>SLITASJEFLATER (MALING + ANTISKID)</a:t>
            </a:r>
          </a:p>
          <a:p>
            <a:r>
              <a:rPr lang="en-US" sz="1400" dirty="0">
                <a:solidFill>
                  <a:srgbClr val="1F2937"/>
                </a:solidFill>
                <a:latin typeface="Arial" panose="020B0604020202020204" pitchFamily="34" charset="0"/>
              </a:rPr>
              <a:t>Ingen </a:t>
            </a:r>
            <a:r>
              <a:rPr lang="en-US" sz="1400" dirty="0" err="1">
                <a:solidFill>
                  <a:srgbClr val="1F2937"/>
                </a:solidFill>
                <a:latin typeface="Arial" panose="020B0604020202020204" pitchFamily="34" charset="0"/>
              </a:rPr>
              <a:t>gjentakende</a:t>
            </a:r>
            <a:r>
              <a:rPr lang="en-US" sz="1400" dirty="0">
                <a:solidFill>
                  <a:srgbClr val="1F2937"/>
                </a:solidFill>
                <a:latin typeface="Arial" panose="020B0604020202020204" pitchFamily="34" charset="0"/>
              </a:rPr>
              <a:t> </a:t>
            </a:r>
            <a:r>
              <a:rPr lang="en-US" sz="1400" dirty="0" err="1">
                <a:solidFill>
                  <a:srgbClr val="1F2937"/>
                </a:solidFill>
                <a:latin typeface="Arial" panose="020B0604020202020204" pitchFamily="34" charset="0"/>
              </a:rPr>
              <a:t>friksjonsverifikasjon</a:t>
            </a:r>
            <a:r>
              <a:rPr lang="en-US" sz="1400" dirty="0">
                <a:solidFill>
                  <a:srgbClr val="1F2937"/>
                </a:solidFill>
                <a:latin typeface="Arial" panose="020B0604020202020204" pitchFamily="34" charset="0"/>
              </a:rPr>
              <a:t> – </a:t>
            </a:r>
            <a:r>
              <a:rPr lang="en-US" sz="1400" dirty="0" err="1">
                <a:solidFill>
                  <a:srgbClr val="1F2937"/>
                </a:solidFill>
                <a:latin typeface="Arial" panose="020B0604020202020204" pitchFamily="34" charset="0"/>
              </a:rPr>
              <a:t>holdes</a:t>
            </a:r>
            <a:r>
              <a:rPr lang="en-US" sz="1400" dirty="0">
                <a:solidFill>
                  <a:srgbClr val="1F2937"/>
                </a:solidFill>
                <a:latin typeface="Arial" panose="020B0604020202020204" pitchFamily="34" charset="0"/>
              </a:rPr>
              <a:t> rent og </a:t>
            </a:r>
            <a:r>
              <a:rPr lang="en-US" sz="1400" dirty="0" err="1">
                <a:solidFill>
                  <a:srgbClr val="1F2937"/>
                </a:solidFill>
                <a:latin typeface="Arial" panose="020B0604020202020204" pitchFamily="34" charset="0"/>
              </a:rPr>
              <a:t>vedlikeholdt</a:t>
            </a:r>
            <a:endParaRPr lang="en-US" sz="1400" dirty="0"/>
          </a:p>
        </p:txBody>
      </p:sp>
      <p:sp>
        <p:nvSpPr>
          <p:cNvPr id="6633" name="Rectangle 6632">
            <a:extLst>
              <a:ext uri="{FF2B5EF4-FFF2-40B4-BE49-F238E27FC236}">
                <a16:creationId xmlns:a16="http://schemas.microsoft.com/office/drawing/2014/main" id="{2024D1D1-1D77-327D-53E2-6383F9EF1B2E}"/>
              </a:ext>
            </a:extLst>
          </p:cNvPr>
          <p:cNvSpPr/>
          <p:nvPr/>
        </p:nvSpPr>
        <p:spPr>
          <a:xfrm>
            <a:off x="4307200" y="2250000"/>
            <a:ext cx="3650000" cy="150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dirty="0">
                <a:solidFill>
                  <a:srgbClr val="0E7BA3"/>
                </a:solidFill>
                <a:effectLst/>
                <a:latin typeface="Arial" panose="020B0604020202020204" pitchFamily="34" charset="0"/>
              </a:rPr>
              <a:t>ALUMINIUM MED LAB-«TYPESERTIFISERING»</a:t>
            </a:r>
          </a:p>
          <a:p>
            <a:pPr algn="l">
              <a:buNone/>
            </a:pPr>
            <a:r>
              <a:rPr lang="en-US" sz="1400" dirty="0">
                <a:solidFill>
                  <a:srgbClr val="1F2937"/>
                </a:solidFill>
                <a:effectLst/>
                <a:latin typeface="Arial" panose="020B0604020202020204" pitchFamily="34" charset="0"/>
              </a:rPr>
              <a:t>Ingen </a:t>
            </a:r>
            <a:r>
              <a:rPr lang="en-US" sz="1400" dirty="0" err="1">
                <a:solidFill>
                  <a:srgbClr val="1F2937"/>
                </a:solidFill>
                <a:effectLst/>
                <a:latin typeface="Arial" panose="020B0604020202020204" pitchFamily="34" charset="0"/>
              </a:rPr>
              <a:t>gjentakende</a:t>
            </a:r>
            <a:r>
              <a:rPr lang="en-US" sz="1400" dirty="0">
                <a:solidFill>
                  <a:srgbClr val="1F2937"/>
                </a:solidFill>
                <a:effectLst/>
                <a:latin typeface="Arial" panose="020B0604020202020204" pitchFamily="34" charset="0"/>
              </a:rPr>
              <a:t> </a:t>
            </a:r>
            <a:r>
              <a:rPr lang="en-US" sz="1400" dirty="0" err="1">
                <a:solidFill>
                  <a:srgbClr val="1F2937"/>
                </a:solidFill>
                <a:effectLst/>
                <a:latin typeface="Arial" panose="020B0604020202020204" pitchFamily="34" charset="0"/>
              </a:rPr>
              <a:t>friksjonsverifikasjon</a:t>
            </a:r>
            <a:r>
              <a:rPr lang="en-US" sz="1400" dirty="0">
                <a:solidFill>
                  <a:srgbClr val="1F2937"/>
                </a:solidFill>
                <a:effectLst/>
                <a:latin typeface="Arial" panose="020B0604020202020204" pitchFamily="34" charset="0"/>
              </a:rPr>
              <a:t> – </a:t>
            </a:r>
            <a:r>
              <a:rPr lang="en-US" sz="1400" dirty="0" err="1">
                <a:solidFill>
                  <a:srgbClr val="1F2937"/>
                </a:solidFill>
                <a:effectLst/>
                <a:latin typeface="Arial" panose="020B0604020202020204" pitchFamily="34" charset="0"/>
              </a:rPr>
              <a:t>holdes</a:t>
            </a:r>
            <a:r>
              <a:rPr lang="en-US" sz="1400" dirty="0">
                <a:solidFill>
                  <a:srgbClr val="1F2937"/>
                </a:solidFill>
                <a:effectLst/>
                <a:latin typeface="Arial" panose="020B0604020202020204" pitchFamily="34" charset="0"/>
              </a:rPr>
              <a:t> rent og </a:t>
            </a:r>
            <a:r>
              <a:rPr lang="en-US" sz="1400" dirty="0" err="1">
                <a:solidFill>
                  <a:srgbClr val="1F2937"/>
                </a:solidFill>
                <a:effectLst/>
                <a:latin typeface="Arial" panose="020B0604020202020204" pitchFamily="34" charset="0"/>
              </a:rPr>
              <a:t>vedlikeholdt</a:t>
            </a:r>
            <a:endParaRPr lang="en-US" dirty="0"/>
          </a:p>
        </p:txBody>
      </p:sp>
      <p:sp>
        <p:nvSpPr>
          <p:cNvPr id="6651" name="Rectangle 6650">
            <a:extLst>
              <a:ext uri="{FF2B5EF4-FFF2-40B4-BE49-F238E27FC236}">
                <a16:creationId xmlns:a16="http://schemas.microsoft.com/office/drawing/2014/main" id="{353B1767-BA66-278C-4D16-F5B4B01FC71D}"/>
              </a:ext>
            </a:extLst>
          </p:cNvPr>
          <p:cNvSpPr/>
          <p:nvPr/>
        </p:nvSpPr>
        <p:spPr>
          <a:xfrm>
            <a:off x="457200" y="4000000"/>
            <a:ext cx="1900000" cy="195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4000" b="1">
                <a:solidFill>
                  <a:srgbClr val="FFFFFF"/>
                </a:solidFill>
                <a:effectLst/>
                <a:latin typeface="Arial" panose="020B0604020202020204" pitchFamily="34" charset="0"/>
              </a:rPr>
              <a:t>0,71</a:t>
            </a:r>
          </a:p>
          <a:p>
            <a:pPr algn="ctr">
              <a:buNone/>
            </a:pPr>
            <a:r>
              <a:rPr lang="en-US" sz="1400">
                <a:solidFill>
                  <a:srgbClr val="D9E3F2"/>
                </a:solidFill>
                <a:effectLst/>
                <a:latin typeface="Arial" panose="020B0604020202020204" pitchFamily="34" charset="0"/>
              </a:rPr>
              <a:t>μ med anbefalt antiskid</a:t>
            </a:r>
            <a:endParaRPr lang="en-US"/>
          </a:p>
        </p:txBody>
      </p:sp>
      <p:sp>
        <p:nvSpPr>
          <p:cNvPr id="6670" name="s9bul">
            <a:extLst>
              <a:ext uri="{FF2B5EF4-FFF2-40B4-BE49-F238E27FC236}">
                <a16:creationId xmlns:a16="http://schemas.microsoft.com/office/drawing/2014/main" id="{A5881531-D7D8-E1A3-3027-48435C0790F3}"/>
              </a:ext>
            </a:extLst>
          </p:cNvPr>
          <p:cNvSpPr/>
          <p:nvPr/>
        </p:nvSpPr>
        <p:spPr>
          <a:xfrm>
            <a:off x="2557200" y="4000000"/>
            <a:ext cx="5400000" cy="195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304800" algn="l">
              <a:buChar char="•"/>
            </a:pPr>
            <a:r>
              <a:rPr lang="en-US" sz="1400">
                <a:solidFill>
                  <a:srgbClr val="1F2937"/>
                </a:solidFill>
                <a:effectLst/>
                <a:latin typeface="Arial" panose="020B0604020202020204" pitchFamily="34" charset="0"/>
              </a:rPr>
              <a:t>Felles spesifikasjon: antiskid-korn 1,4–2,0 mm, 2,0 kg/m² (NORSOK M-501 angir ikke korn)</a:t>
            </a:r>
          </a:p>
          <a:p>
            <a:pPr indent="-304800" algn="l">
              <a:buChar char="•"/>
            </a:pPr>
            <a:r>
              <a:rPr lang="en-US" sz="1400">
                <a:solidFill>
                  <a:srgbClr val="1F2937"/>
                </a:solidFill>
                <a:effectLst/>
                <a:latin typeface="Arial" panose="020B0604020202020204" pitchFamily="34" charset="0"/>
              </a:rPr>
              <a:t>NLR-test: original + 1 og 2 ekstra toppstrøk – liten forskjell</a:t>
            </a:r>
            <a:endParaRPr lang="en-US"/>
          </a:p>
        </p:txBody>
      </p:sp>
      <p:sp>
        <p:nvSpPr>
          <p:cNvPr id="3" name="Rektangel 2">
            <a:extLst>
              <a:ext uri="{FF2B5EF4-FFF2-40B4-BE49-F238E27FC236}">
                <a16:creationId xmlns:a16="http://schemas.microsoft.com/office/drawing/2014/main" id="{217C39D7-A6D3-13FE-F51B-3AC51CEC573B}"/>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251570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0" name="Rectangle 6689">
            <a:extLst>
              <a:ext uri="{FF2B5EF4-FFF2-40B4-BE49-F238E27FC236}">
                <a16:creationId xmlns:a16="http://schemas.microsoft.com/office/drawing/2014/main" id="{8DD3599F-855E-1BF0-4100-8E099E0444D6}"/>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dirty="0">
                <a:solidFill>
                  <a:srgbClr val="0E7BA3"/>
                </a:solidFill>
                <a:effectLst/>
                <a:latin typeface="Arial" panose="020B0604020202020204" pitchFamily="34" charset="0"/>
              </a:rPr>
              <a:t>LANDINGSNETT</a:t>
            </a:r>
            <a:endParaRPr lang="en-US" sz="1200" b="1" strike="sngStrike" spc="200" dirty="0">
              <a:solidFill>
                <a:srgbClr val="0E7BA3"/>
              </a:solidFill>
              <a:effectLst/>
              <a:latin typeface="Arial" panose="020B0604020202020204" pitchFamily="34" charset="0"/>
            </a:endParaRPr>
          </a:p>
          <a:p>
            <a:pPr algn="l">
              <a:buNone/>
            </a:pPr>
            <a:r>
              <a:rPr lang="en-US" sz="100" dirty="0">
                <a:effectLst/>
              </a:rPr>
              <a:t> </a:t>
            </a:r>
            <a:endParaRPr lang="en-US" dirty="0"/>
          </a:p>
        </p:txBody>
      </p:sp>
      <p:sp>
        <p:nvSpPr>
          <p:cNvPr id="6711" name="Rectangle 6710">
            <a:extLst>
              <a:ext uri="{FF2B5EF4-FFF2-40B4-BE49-F238E27FC236}">
                <a16:creationId xmlns:a16="http://schemas.microsoft.com/office/drawing/2014/main" id="{B2CAF1D0-B572-B6A0-2B5C-FD300F66BB78}"/>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err="1">
                <a:solidFill>
                  <a:srgbClr val="203764"/>
                </a:solidFill>
                <a:effectLst/>
                <a:latin typeface="Arial" panose="020B0604020202020204" pitchFamily="34" charset="0"/>
              </a:rPr>
              <a:t>Landingsnett</a:t>
            </a:r>
            <a:r>
              <a:rPr lang="en-US" sz="2800" b="1" dirty="0">
                <a:solidFill>
                  <a:srgbClr val="203764"/>
                </a:solidFill>
                <a:effectLst/>
                <a:latin typeface="Arial" panose="020B0604020202020204" pitchFamily="34" charset="0"/>
              </a:rPr>
              <a:t> </a:t>
            </a:r>
            <a:r>
              <a:rPr lang="en-US" sz="2800" b="1" spc="200" dirty="0" err="1">
                <a:solidFill>
                  <a:srgbClr val="0E7BA3"/>
                </a:solidFill>
                <a:latin typeface="Arial" panose="020B0604020202020204" pitchFamily="34" charset="0"/>
              </a:rPr>
              <a:t>bør</a:t>
            </a:r>
            <a:r>
              <a:rPr lang="en-US" sz="2800" b="1" dirty="0">
                <a:solidFill>
                  <a:srgbClr val="203764"/>
                </a:solidFill>
                <a:effectLst/>
                <a:latin typeface="Arial" panose="020B0604020202020204" pitchFamily="34" charset="0"/>
              </a:rPr>
              <a:t> </a:t>
            </a:r>
            <a:r>
              <a:rPr lang="en-US" sz="2800" b="1" dirty="0" err="1">
                <a:solidFill>
                  <a:srgbClr val="203764"/>
                </a:solidFill>
                <a:effectLst/>
                <a:latin typeface="Arial" panose="020B0604020202020204" pitchFamily="34" charset="0"/>
              </a:rPr>
              <a:t>fjernes</a:t>
            </a:r>
            <a:r>
              <a:rPr lang="en-US" sz="2800" b="1" dirty="0">
                <a:solidFill>
                  <a:srgbClr val="203764"/>
                </a:solidFill>
                <a:latin typeface="Arial" panose="020B0604020202020204" pitchFamily="34" charset="0"/>
              </a:rPr>
              <a:t>,</a:t>
            </a:r>
            <a:r>
              <a:rPr lang="en-US" sz="2800" b="1" dirty="0">
                <a:solidFill>
                  <a:srgbClr val="203764"/>
                </a:solidFill>
                <a:effectLst/>
                <a:latin typeface="Arial" panose="020B0604020202020204" pitchFamily="34" charset="0"/>
              </a:rPr>
              <a:t> </a:t>
            </a:r>
            <a:r>
              <a:rPr lang="en-US" sz="2000" b="1" dirty="0" err="1">
                <a:solidFill>
                  <a:srgbClr val="FF0000"/>
                </a:solidFill>
                <a:effectLst/>
                <a:latin typeface="Arial" panose="020B0604020202020204" pitchFamily="34" charset="0"/>
              </a:rPr>
              <a:t>kan</a:t>
            </a:r>
            <a:r>
              <a:rPr lang="en-US" sz="2000" b="1" dirty="0">
                <a:solidFill>
                  <a:srgbClr val="FF0000"/>
                </a:solidFill>
                <a:effectLst/>
                <a:latin typeface="Arial" panose="020B0604020202020204" pitchFamily="34" charset="0"/>
              </a:rPr>
              <a:t> </a:t>
            </a:r>
            <a:r>
              <a:rPr lang="en-US" sz="2000" b="1" dirty="0" err="1">
                <a:solidFill>
                  <a:srgbClr val="FF0000"/>
                </a:solidFill>
                <a:effectLst/>
                <a:latin typeface="Arial" panose="020B0604020202020204" pitchFamily="34" charset="0"/>
              </a:rPr>
              <a:t>utgjør</a:t>
            </a:r>
            <a:r>
              <a:rPr lang="en-US" sz="2000" b="1" dirty="0">
                <a:solidFill>
                  <a:srgbClr val="FF0000"/>
                </a:solidFill>
                <a:effectLst/>
                <a:latin typeface="Arial" panose="020B0604020202020204" pitchFamily="34" charset="0"/>
              </a:rPr>
              <a:t> </a:t>
            </a:r>
            <a:r>
              <a:rPr lang="en-US" sz="2000" b="1" dirty="0" err="1">
                <a:solidFill>
                  <a:srgbClr val="FF0000"/>
                </a:solidFill>
                <a:effectLst/>
                <a:latin typeface="Arial" panose="020B0604020202020204" pitchFamily="34" charset="0"/>
              </a:rPr>
              <a:t>sikkerhetsrisiko</a:t>
            </a:r>
            <a:r>
              <a:rPr lang="en-US" sz="2000" b="1" dirty="0">
                <a:solidFill>
                  <a:srgbClr val="FF0000"/>
                </a:solidFill>
                <a:effectLst/>
                <a:latin typeface="Arial" panose="020B0604020202020204" pitchFamily="34" charset="0"/>
              </a:rPr>
              <a:t> </a:t>
            </a:r>
            <a:r>
              <a:rPr lang="en-US" sz="2000" b="1" dirty="0">
                <a:solidFill>
                  <a:srgbClr val="203764"/>
                </a:solidFill>
                <a:effectLst/>
                <a:latin typeface="Arial" panose="020B0604020202020204" pitchFamily="34" charset="0"/>
              </a:rPr>
              <a:t>(</a:t>
            </a:r>
            <a:r>
              <a:rPr lang="en-US" sz="2000" b="1" dirty="0" err="1">
                <a:solidFill>
                  <a:srgbClr val="203764"/>
                </a:solidFill>
                <a:effectLst/>
                <a:latin typeface="Arial" panose="020B0604020202020204" pitchFamily="34" charset="0"/>
              </a:rPr>
              <a:t>løse</a:t>
            </a:r>
            <a:r>
              <a:rPr lang="en-US" sz="2000" b="1" dirty="0">
                <a:solidFill>
                  <a:srgbClr val="203764"/>
                </a:solidFill>
                <a:effectLst/>
                <a:latin typeface="Arial" panose="020B0604020202020204" pitchFamily="34" charset="0"/>
              </a:rPr>
              <a:t> stropper)</a:t>
            </a:r>
          </a:p>
          <a:p>
            <a:pPr algn="l">
              <a:buNone/>
            </a:pPr>
            <a:r>
              <a:rPr lang="en-US" sz="100" dirty="0">
                <a:effectLst/>
              </a:rPr>
              <a:t> </a:t>
            </a:r>
            <a:endParaRPr lang="en-US" dirty="0"/>
          </a:p>
        </p:txBody>
      </p:sp>
      <p:sp>
        <p:nvSpPr>
          <p:cNvPr id="6733" name="Rectangle 6732">
            <a:extLst>
              <a:ext uri="{FF2B5EF4-FFF2-40B4-BE49-F238E27FC236}">
                <a16:creationId xmlns:a16="http://schemas.microsoft.com/office/drawing/2014/main" id="{B9613D6E-AE4F-F330-D177-CEDBD10163A5}"/>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a:solidFill>
                  <a:srgbClr val="5F6B7A"/>
                </a:solidFill>
                <a:effectLst/>
                <a:latin typeface="Arial" panose="020B0604020202020204" pitchFamily="34" charset="0"/>
              </a:rPr>
              <a:t>Kilde: ACS-FR-2026-001, Aircontact Services (19.08.2026); NLR-CR-2013-017</a:t>
            </a:r>
          </a:p>
          <a:p>
            <a:pPr algn="l">
              <a:buNone/>
            </a:pPr>
            <a:r>
              <a:rPr lang="en-US" sz="100">
                <a:effectLst/>
              </a:rPr>
              <a:t> </a:t>
            </a:r>
            <a:endParaRPr lang="en-US"/>
          </a:p>
        </p:txBody>
      </p:sp>
      <p:sp>
        <p:nvSpPr>
          <p:cNvPr id="6756" name="Rectangle 6755">
            <a:extLst>
              <a:ext uri="{FF2B5EF4-FFF2-40B4-BE49-F238E27FC236}">
                <a16:creationId xmlns:a16="http://schemas.microsoft.com/office/drawing/2014/main" id="{4A589F87-2FD1-CFEA-696A-6BAD3D23A827}"/>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11</a:t>
            </a:r>
          </a:p>
          <a:p>
            <a:pPr algn="r">
              <a:buNone/>
            </a:pPr>
            <a:r>
              <a:rPr lang="en-US" sz="100">
                <a:effectLst/>
              </a:rPr>
              <a:t> </a:t>
            </a:r>
            <a:endParaRPr lang="en-US"/>
          </a:p>
        </p:txBody>
      </p:sp>
      <p:sp>
        <p:nvSpPr>
          <p:cNvPr id="6780" name="Rectangle 6779">
            <a:extLst>
              <a:ext uri="{FF2B5EF4-FFF2-40B4-BE49-F238E27FC236}">
                <a16:creationId xmlns:a16="http://schemas.microsoft.com/office/drawing/2014/main" id="{A11AE773-9754-AF27-1457-D9737F9ADD2B}"/>
              </a:ext>
            </a:extLst>
          </p:cNvPr>
          <p:cNvSpPr/>
          <p:nvPr/>
        </p:nvSpPr>
        <p:spPr>
          <a:xfrm>
            <a:off x="457200" y="1330000"/>
            <a:ext cx="1300000" cy="11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6600" b="1" dirty="0">
                <a:solidFill>
                  <a:srgbClr val="0E7BA3"/>
                </a:solidFill>
                <a:latin typeface="Arial" panose="020B0604020202020204" pitchFamily="34" charset="0"/>
              </a:rPr>
              <a:t>7</a:t>
            </a:r>
            <a:endParaRPr lang="en-US" sz="6600" b="1" dirty="0">
              <a:solidFill>
                <a:srgbClr val="0E7BA3"/>
              </a:solidFill>
              <a:effectLst/>
              <a:latin typeface="Arial" panose="020B0604020202020204" pitchFamily="34" charset="0"/>
            </a:endParaRPr>
          </a:p>
          <a:p>
            <a:pPr algn="l">
              <a:buNone/>
            </a:pPr>
            <a:r>
              <a:rPr lang="en-US" sz="100" dirty="0">
                <a:effectLst/>
              </a:rPr>
              <a:t> </a:t>
            </a:r>
            <a:endParaRPr lang="en-US" dirty="0"/>
          </a:p>
        </p:txBody>
      </p:sp>
      <p:sp>
        <p:nvSpPr>
          <p:cNvPr id="6805" name="Rectangle 6804">
            <a:extLst>
              <a:ext uri="{FF2B5EF4-FFF2-40B4-BE49-F238E27FC236}">
                <a16:creationId xmlns:a16="http://schemas.microsoft.com/office/drawing/2014/main" id="{39D9827C-8CDF-148B-D2DC-E79191C82C08}"/>
              </a:ext>
            </a:extLst>
          </p:cNvPr>
          <p:cNvSpPr/>
          <p:nvPr/>
        </p:nvSpPr>
        <p:spPr>
          <a:xfrm>
            <a:off x="1757200" y="1500000"/>
            <a:ext cx="4100000" cy="7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800" b="1" dirty="0">
                <a:solidFill>
                  <a:srgbClr val="203764"/>
                </a:solidFill>
                <a:effectLst/>
                <a:latin typeface="Arial" panose="020B0604020202020204" pitchFamily="34" charset="0"/>
              </a:rPr>
              <a:t>Faste helidekk </a:t>
            </a:r>
            <a:r>
              <a:rPr lang="en-US" b="1" dirty="0">
                <a:solidFill>
                  <a:schemeClr val="tx2"/>
                </a:solidFill>
                <a:latin typeface="Arial" panose="020B0604020202020204" pitchFamily="34" charset="0"/>
              </a:rPr>
              <a:t>med</a:t>
            </a:r>
            <a:r>
              <a:rPr lang="en-US" sz="1800" b="1" dirty="0">
                <a:solidFill>
                  <a:srgbClr val="203764"/>
                </a:solidFill>
                <a:effectLst/>
                <a:latin typeface="Arial" panose="020B0604020202020204" pitchFamily="34" charset="0"/>
              </a:rPr>
              <a:t> </a:t>
            </a:r>
            <a:r>
              <a:rPr lang="en-US" sz="1800" b="1" dirty="0" err="1">
                <a:solidFill>
                  <a:srgbClr val="203764"/>
                </a:solidFill>
                <a:effectLst/>
                <a:latin typeface="Arial" panose="020B0604020202020204" pitchFamily="34" charset="0"/>
              </a:rPr>
              <a:t>landingsnett</a:t>
            </a:r>
            <a:endParaRPr lang="en-US" sz="1800" b="1" dirty="0">
              <a:solidFill>
                <a:srgbClr val="203764"/>
              </a:solidFill>
              <a:effectLst/>
              <a:latin typeface="Arial" panose="020B0604020202020204" pitchFamily="34" charset="0"/>
            </a:endParaRPr>
          </a:p>
          <a:p>
            <a:pPr algn="l">
              <a:buNone/>
            </a:pPr>
            <a:r>
              <a:rPr lang="en-US" sz="100" dirty="0">
                <a:effectLst/>
              </a:rPr>
              <a:t> </a:t>
            </a:r>
            <a:endParaRPr lang="en-US" dirty="0"/>
          </a:p>
        </p:txBody>
      </p:sp>
      <p:sp>
        <p:nvSpPr>
          <p:cNvPr id="6831" name="Rectangle 6830">
            <a:extLst>
              <a:ext uri="{FF2B5EF4-FFF2-40B4-BE49-F238E27FC236}">
                <a16:creationId xmlns:a16="http://schemas.microsoft.com/office/drawing/2014/main" id="{2ADECB18-B7F3-5ED8-B73C-5ECDF4AD4B9E}"/>
              </a:ext>
            </a:extLst>
          </p:cNvPr>
          <p:cNvSpPr/>
          <p:nvPr/>
        </p:nvSpPr>
        <p:spPr>
          <a:xfrm>
            <a:off x="457200" y="2500000"/>
            <a:ext cx="5400000" cy="8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1F2937"/>
                </a:solidFill>
                <a:effectLst/>
                <a:latin typeface="Arial" panose="020B0604020202020204" pitchFamily="34" charset="0"/>
              </a:rPr>
              <a:t>Draugen · Sleipner B · </a:t>
            </a:r>
            <a:r>
              <a:rPr lang="en-US" sz="1600" b="1" dirty="0" err="1">
                <a:solidFill>
                  <a:srgbClr val="1F2937"/>
                </a:solidFill>
                <a:effectLst/>
                <a:latin typeface="Arial" panose="020B0604020202020204" pitchFamily="34" charset="0"/>
              </a:rPr>
              <a:t>Åsgard</a:t>
            </a:r>
            <a:r>
              <a:rPr lang="en-US" sz="1600" b="1" dirty="0">
                <a:solidFill>
                  <a:srgbClr val="1F2937"/>
                </a:solidFill>
                <a:effectLst/>
                <a:latin typeface="Arial" panose="020B0604020202020204" pitchFamily="34" charset="0"/>
              </a:rPr>
              <a:t> A · </a:t>
            </a:r>
            <a:r>
              <a:rPr lang="en-US" sz="1600" b="1" dirty="0" err="1">
                <a:solidFill>
                  <a:srgbClr val="1F2937"/>
                </a:solidFill>
                <a:effectLst/>
                <a:latin typeface="Arial" panose="020B0604020202020204" pitchFamily="34" charset="0"/>
              </a:rPr>
              <a:t>Åsgard</a:t>
            </a:r>
            <a:r>
              <a:rPr lang="en-US" sz="1600" b="1" dirty="0">
                <a:solidFill>
                  <a:srgbClr val="1F2937"/>
                </a:solidFill>
                <a:effectLst/>
                <a:latin typeface="Arial" panose="020B0604020202020204" pitchFamily="34" charset="0"/>
              </a:rPr>
              <a:t> B · Aasta Hansteen</a:t>
            </a:r>
            <a:r>
              <a:rPr lang="en-US" sz="1600" b="1" dirty="0">
                <a:solidFill>
                  <a:srgbClr val="1F2937"/>
                </a:solidFill>
                <a:latin typeface="Arial" panose="020B0604020202020204" pitchFamily="34" charset="0"/>
              </a:rPr>
              <a:t> · Alvheim · Skarv</a:t>
            </a:r>
            <a:endParaRPr lang="en-US" sz="1600" b="1" dirty="0">
              <a:solidFill>
                <a:srgbClr val="1F2937"/>
              </a:solidFill>
              <a:effectLst/>
              <a:latin typeface="Arial" panose="020B0604020202020204" pitchFamily="34" charset="0"/>
            </a:endParaRPr>
          </a:p>
          <a:p>
            <a:pPr algn="l">
              <a:buNone/>
            </a:pPr>
            <a:r>
              <a:rPr lang="en-US" sz="100" dirty="0">
                <a:effectLst/>
              </a:rPr>
              <a:t> </a:t>
            </a:r>
            <a:endParaRPr lang="en-US" dirty="0"/>
          </a:p>
        </p:txBody>
      </p:sp>
      <p:sp>
        <p:nvSpPr>
          <p:cNvPr id="6858" name="Rectangle 6857">
            <a:extLst>
              <a:ext uri="{FF2B5EF4-FFF2-40B4-BE49-F238E27FC236}">
                <a16:creationId xmlns:a16="http://schemas.microsoft.com/office/drawing/2014/main" id="{5A2E3FCB-719C-4A1C-BA08-F21D316CB03D}"/>
              </a:ext>
            </a:extLst>
          </p:cNvPr>
          <p:cNvSpPr/>
          <p:nvPr/>
        </p:nvSpPr>
        <p:spPr>
          <a:xfrm>
            <a:off x="457200" y="3350000"/>
            <a:ext cx="5400000" cy="7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a:solidFill>
                  <a:srgbClr val="1F2937"/>
                </a:solidFill>
                <a:effectLst/>
                <a:latin typeface="Arial" panose="020B0604020202020204" pitchFamily="34" charset="0"/>
              </a:rPr>
              <a:t>Alle er aluminiumsdekk med dokumentert μ 0,66–0,71 – over minimum</a:t>
            </a:r>
          </a:p>
          <a:p>
            <a:pPr algn="l">
              <a:buNone/>
            </a:pPr>
            <a:r>
              <a:rPr lang="en-US" sz="100">
                <a:effectLst/>
              </a:rPr>
              <a:t> </a:t>
            </a:r>
            <a:endParaRPr lang="en-US"/>
          </a:p>
        </p:txBody>
      </p:sp>
      <p:sp>
        <p:nvSpPr>
          <p:cNvPr id="6886" name="s10bul">
            <a:extLst>
              <a:ext uri="{FF2B5EF4-FFF2-40B4-BE49-F238E27FC236}">
                <a16:creationId xmlns:a16="http://schemas.microsoft.com/office/drawing/2014/main" id="{516B4AC4-D0BD-CDE3-ACF0-4B57B7450E80}"/>
              </a:ext>
            </a:extLst>
          </p:cNvPr>
          <p:cNvSpPr/>
          <p:nvPr/>
        </p:nvSpPr>
        <p:spPr>
          <a:xfrm>
            <a:off x="6330000" y="3452340"/>
            <a:ext cx="5404800" cy="995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304800" algn="l">
              <a:buChar char="•"/>
            </a:pPr>
            <a:r>
              <a:rPr lang="en-US" sz="1600" dirty="0" err="1">
                <a:solidFill>
                  <a:srgbClr val="1F2937"/>
                </a:solidFill>
                <a:effectLst/>
                <a:latin typeface="Arial" panose="020B0604020202020204" pitchFamily="34" charset="0"/>
              </a:rPr>
              <a:t>Nett</a:t>
            </a:r>
            <a:r>
              <a:rPr lang="en-US" sz="1600" dirty="0">
                <a:solidFill>
                  <a:srgbClr val="1F2937"/>
                </a:solidFill>
                <a:effectLst/>
                <a:latin typeface="Arial" panose="020B0604020202020204" pitchFamily="34" charset="0"/>
              </a:rPr>
              <a:t> var </a:t>
            </a:r>
            <a:r>
              <a:rPr lang="en-US" sz="1600" dirty="0" err="1">
                <a:solidFill>
                  <a:srgbClr val="1F2937"/>
                </a:solidFill>
                <a:effectLst/>
                <a:latin typeface="Arial" panose="020B0604020202020204" pitchFamily="34" charset="0"/>
              </a:rPr>
              <a:t>ment</a:t>
            </a:r>
            <a:r>
              <a:rPr lang="en-US" sz="1600" dirty="0">
                <a:solidFill>
                  <a:srgbClr val="1F2937"/>
                </a:solidFill>
                <a:effectLst/>
                <a:latin typeface="Arial" panose="020B0604020202020204" pitchFamily="34" charset="0"/>
              </a:rPr>
              <a:t> for </a:t>
            </a:r>
            <a:r>
              <a:rPr lang="en-US" sz="1600" dirty="0" err="1">
                <a:solidFill>
                  <a:srgbClr val="1F2937"/>
                </a:solidFill>
                <a:effectLst/>
                <a:latin typeface="Arial" panose="020B0604020202020204" pitchFamily="34" charset="0"/>
              </a:rPr>
              <a:t>dekk</a:t>
            </a:r>
            <a:r>
              <a:rPr lang="en-US" sz="1600" dirty="0">
                <a:solidFill>
                  <a:srgbClr val="1F2937"/>
                </a:solidFill>
                <a:effectLst/>
                <a:latin typeface="Arial" panose="020B0604020202020204" pitchFamily="34" charset="0"/>
              </a:rPr>
              <a:t> under </a:t>
            </a:r>
            <a:r>
              <a:rPr lang="en-US" sz="1600" dirty="0" err="1">
                <a:solidFill>
                  <a:srgbClr val="1F2937"/>
                </a:solidFill>
                <a:effectLst/>
                <a:latin typeface="Arial" panose="020B0604020202020204" pitchFamily="34" charset="0"/>
              </a:rPr>
              <a:t>minimumsfriksjon</a:t>
            </a:r>
            <a:endParaRPr lang="en-US" sz="1600" dirty="0">
              <a:solidFill>
                <a:srgbClr val="1F2937"/>
              </a:solidFill>
              <a:effectLst/>
              <a:latin typeface="Arial" panose="020B0604020202020204" pitchFamily="34" charset="0"/>
            </a:endParaRPr>
          </a:p>
          <a:p>
            <a:pPr indent="-304800" algn="l">
              <a:buChar char="•"/>
            </a:pPr>
            <a:r>
              <a:rPr lang="en-US" sz="1600" dirty="0">
                <a:solidFill>
                  <a:srgbClr val="1F2937"/>
                </a:solidFill>
                <a:effectLst/>
                <a:latin typeface="Arial" panose="020B0604020202020204" pitchFamily="34" charset="0"/>
              </a:rPr>
              <a:t>NLR-CR-2013-017: </a:t>
            </a:r>
            <a:r>
              <a:rPr lang="en-US" sz="1600" dirty="0" err="1">
                <a:solidFill>
                  <a:srgbClr val="1F2937"/>
                </a:solidFill>
                <a:effectLst/>
                <a:latin typeface="Arial" panose="020B0604020202020204" pitchFamily="34" charset="0"/>
              </a:rPr>
              <a:t>nett</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gir</a:t>
            </a:r>
            <a:r>
              <a:rPr lang="en-US" sz="1600" dirty="0">
                <a:solidFill>
                  <a:srgbClr val="1F2937"/>
                </a:solidFill>
                <a:effectLst/>
                <a:latin typeface="Arial" panose="020B0604020202020204" pitchFamily="34" charset="0"/>
              </a:rPr>
              <a:t> +0,07 </a:t>
            </a:r>
            <a:r>
              <a:rPr lang="en-US" sz="1600" dirty="0" err="1">
                <a:solidFill>
                  <a:srgbClr val="1F2937"/>
                </a:solidFill>
                <a:effectLst/>
                <a:latin typeface="Arial" panose="020B0604020202020204" pitchFamily="34" charset="0"/>
              </a:rPr>
              <a:t>til</a:t>
            </a:r>
            <a:r>
              <a:rPr lang="en-US" sz="1600" dirty="0">
                <a:solidFill>
                  <a:srgbClr val="1F2937"/>
                </a:solidFill>
                <a:effectLst/>
                <a:latin typeface="Arial" panose="020B0604020202020204" pitchFamily="34" charset="0"/>
              </a:rPr>
              <a:t> +0,25 </a:t>
            </a:r>
            <a:r>
              <a:rPr lang="en-US" sz="1600" dirty="0" err="1">
                <a:solidFill>
                  <a:srgbClr val="1F2937"/>
                </a:solidFill>
                <a:effectLst/>
                <a:latin typeface="Arial" panose="020B0604020202020204" pitchFamily="34" charset="0"/>
              </a:rPr>
              <a:t>på</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glatt</a:t>
            </a:r>
            <a:r>
              <a:rPr lang="en-US" sz="1600" dirty="0">
                <a:solidFill>
                  <a:srgbClr val="1F2937"/>
                </a:solidFill>
                <a:effectLst/>
                <a:latin typeface="Arial" panose="020B0604020202020204" pitchFamily="34" charset="0"/>
              </a:rPr>
              <a:t> alu</a:t>
            </a:r>
          </a:p>
          <a:p>
            <a:pPr indent="-304800" algn="l">
              <a:buChar char="•"/>
            </a:pPr>
            <a:r>
              <a:rPr lang="en-US" sz="1600" dirty="0">
                <a:solidFill>
                  <a:srgbClr val="1F2937"/>
                </a:solidFill>
                <a:effectLst/>
                <a:latin typeface="Arial" panose="020B0604020202020204" pitchFamily="34" charset="0"/>
              </a:rPr>
              <a:t>Ikke </a:t>
            </a:r>
            <a:r>
              <a:rPr lang="en-US" sz="1600" dirty="0" err="1">
                <a:solidFill>
                  <a:srgbClr val="1F2937"/>
                </a:solidFill>
                <a:effectLst/>
                <a:latin typeface="Arial" panose="020B0604020202020204" pitchFamily="34" charset="0"/>
              </a:rPr>
              <a:t>påvist</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bidrag</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på</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dekk</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som</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oppfyller</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krav</a:t>
            </a:r>
            <a:endParaRPr lang="en-US" sz="1600" dirty="0">
              <a:solidFill>
                <a:srgbClr val="1F2937"/>
              </a:solidFill>
              <a:effectLst/>
              <a:latin typeface="Arial" panose="020B0604020202020204" pitchFamily="34" charset="0"/>
            </a:endParaRPr>
          </a:p>
          <a:p>
            <a:pPr indent="-304800" algn="l">
              <a:buChar char="•"/>
            </a:pPr>
            <a:r>
              <a:rPr lang="en-US" sz="1600" dirty="0" err="1">
                <a:solidFill>
                  <a:srgbClr val="1F2937"/>
                </a:solidFill>
                <a:effectLst/>
                <a:latin typeface="Arial" panose="020B0604020202020204" pitchFamily="34" charset="0"/>
              </a:rPr>
              <a:t>Dokumentert</a:t>
            </a:r>
            <a:r>
              <a:rPr lang="en-US" sz="1600" dirty="0">
                <a:solidFill>
                  <a:srgbClr val="1F2937"/>
                </a:solidFill>
                <a:effectLst/>
                <a:latin typeface="Arial" panose="020B0604020202020204" pitchFamily="34" charset="0"/>
              </a:rPr>
              <a:t> μ </a:t>
            </a:r>
            <a:r>
              <a:rPr lang="en-US" sz="1600" dirty="0" err="1">
                <a:solidFill>
                  <a:srgbClr val="1F2937"/>
                </a:solidFill>
                <a:effectLst/>
                <a:latin typeface="Arial" panose="020B0604020202020204" pitchFamily="34" charset="0"/>
              </a:rPr>
              <a:t>gjelder</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underliggende</a:t>
            </a:r>
            <a:r>
              <a:rPr lang="en-US" sz="1600" dirty="0">
                <a:solidFill>
                  <a:srgbClr val="1F2937"/>
                </a:solidFill>
                <a:effectLst/>
                <a:latin typeface="Arial" panose="020B0604020202020204" pitchFamily="34" charset="0"/>
              </a:rPr>
              <a:t> </a:t>
            </a:r>
            <a:r>
              <a:rPr lang="en-US" sz="1600" dirty="0" err="1">
                <a:solidFill>
                  <a:srgbClr val="1F2937"/>
                </a:solidFill>
                <a:effectLst/>
                <a:latin typeface="Arial" panose="020B0604020202020204" pitchFamily="34" charset="0"/>
              </a:rPr>
              <a:t>dekk</a:t>
            </a:r>
            <a:endParaRPr lang="en-US" dirty="0"/>
          </a:p>
        </p:txBody>
      </p:sp>
      <p:sp>
        <p:nvSpPr>
          <p:cNvPr id="6915" name="Rectangle 6914">
            <a:extLst>
              <a:ext uri="{FF2B5EF4-FFF2-40B4-BE49-F238E27FC236}">
                <a16:creationId xmlns:a16="http://schemas.microsoft.com/office/drawing/2014/main" id="{63104AA6-8AF8-067C-164F-F9A61243EDE3}"/>
              </a:ext>
            </a:extLst>
          </p:cNvPr>
          <p:cNvSpPr/>
          <p:nvPr/>
        </p:nvSpPr>
        <p:spPr>
          <a:xfrm>
            <a:off x="457200" y="4600000"/>
            <a:ext cx="11277600" cy="130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dirty="0">
                <a:solidFill>
                  <a:srgbClr val="8FD3EA"/>
                </a:solidFill>
                <a:effectLst/>
                <a:latin typeface="Arial" panose="020B0604020202020204" pitchFamily="34" charset="0"/>
              </a:rPr>
              <a:t>ANBEFALING</a:t>
            </a:r>
          </a:p>
          <a:p>
            <a:pPr algn="l">
              <a:buNone/>
            </a:pPr>
            <a:r>
              <a:rPr lang="en-US" sz="2600" b="1" dirty="0" err="1">
                <a:solidFill>
                  <a:srgbClr val="FFFFFF"/>
                </a:solidFill>
                <a:effectLst/>
                <a:latin typeface="Arial" panose="020B0604020202020204" pitchFamily="34" charset="0"/>
              </a:rPr>
              <a:t>Fjern</a:t>
            </a:r>
            <a:r>
              <a:rPr lang="en-US" sz="2600" b="1" dirty="0">
                <a:solidFill>
                  <a:srgbClr val="FFFFFF"/>
                </a:solidFill>
                <a:effectLst/>
                <a:latin typeface="Arial" panose="020B0604020202020204" pitchFamily="34" charset="0"/>
              </a:rPr>
              <a:t> </a:t>
            </a:r>
            <a:r>
              <a:rPr lang="en-US" sz="2600" b="1" dirty="0" err="1">
                <a:solidFill>
                  <a:srgbClr val="FFFFFF"/>
                </a:solidFill>
                <a:effectLst/>
                <a:latin typeface="Arial" panose="020B0604020202020204" pitchFamily="34" charset="0"/>
              </a:rPr>
              <a:t>landingsnett</a:t>
            </a:r>
            <a:r>
              <a:rPr lang="en-US" sz="2600" b="1" dirty="0">
                <a:solidFill>
                  <a:srgbClr val="FFFFFF"/>
                </a:solidFill>
                <a:effectLst/>
                <a:latin typeface="Arial" panose="020B0604020202020204" pitchFamily="34" charset="0"/>
              </a:rPr>
              <a:t> </a:t>
            </a:r>
            <a:r>
              <a:rPr lang="en-US" sz="2600" b="1" dirty="0" err="1">
                <a:solidFill>
                  <a:srgbClr val="FFFFFF"/>
                </a:solidFill>
                <a:effectLst/>
                <a:latin typeface="Arial" panose="020B0604020202020204" pitchFamily="34" charset="0"/>
              </a:rPr>
              <a:t>på</a:t>
            </a:r>
            <a:r>
              <a:rPr lang="en-US" sz="2600" b="1" dirty="0">
                <a:solidFill>
                  <a:srgbClr val="FFFFFF"/>
                </a:solidFill>
                <a:effectLst/>
                <a:latin typeface="Arial" panose="020B0604020202020204" pitchFamily="34" charset="0"/>
              </a:rPr>
              <a:t> alle helidekk</a:t>
            </a:r>
            <a:endParaRPr lang="en-US" dirty="0"/>
          </a:p>
        </p:txBody>
      </p:sp>
      <p:sp>
        <p:nvSpPr>
          <p:cNvPr id="3" name="Rektangel 2">
            <a:extLst>
              <a:ext uri="{FF2B5EF4-FFF2-40B4-BE49-F238E27FC236}">
                <a16:creationId xmlns:a16="http://schemas.microsoft.com/office/drawing/2014/main" id="{5D5984EE-F598-3623-C398-570E73D37AC6}"/>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ctangle 6779">
            <a:extLst>
              <a:ext uri="{FF2B5EF4-FFF2-40B4-BE49-F238E27FC236}">
                <a16:creationId xmlns:a16="http://schemas.microsoft.com/office/drawing/2014/main" id="{147F10E2-2E97-A405-A143-CF7B3CF4FA83}"/>
              </a:ext>
            </a:extLst>
          </p:cNvPr>
          <p:cNvSpPr/>
          <p:nvPr/>
        </p:nvSpPr>
        <p:spPr>
          <a:xfrm>
            <a:off x="6330000" y="1330000"/>
            <a:ext cx="1300000" cy="11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6600" b="1" dirty="0">
                <a:solidFill>
                  <a:srgbClr val="FF0000"/>
                </a:solidFill>
                <a:latin typeface="Arial" panose="020B0604020202020204" pitchFamily="34" charset="0"/>
              </a:rPr>
              <a:t>n</a:t>
            </a:r>
            <a:endParaRPr lang="en-US" sz="6600" b="1" dirty="0">
              <a:solidFill>
                <a:srgbClr val="FF0000"/>
              </a:solidFill>
              <a:effectLst/>
              <a:latin typeface="Arial" panose="020B0604020202020204" pitchFamily="34" charset="0"/>
            </a:endParaRPr>
          </a:p>
          <a:p>
            <a:pPr algn="l">
              <a:buNone/>
            </a:pPr>
            <a:r>
              <a:rPr lang="en-US" sz="100" dirty="0">
                <a:effectLst/>
              </a:rPr>
              <a:t> </a:t>
            </a:r>
            <a:endParaRPr lang="en-US" dirty="0"/>
          </a:p>
        </p:txBody>
      </p:sp>
      <p:sp>
        <p:nvSpPr>
          <p:cNvPr id="6" name="Rectangle 6804">
            <a:extLst>
              <a:ext uri="{FF2B5EF4-FFF2-40B4-BE49-F238E27FC236}">
                <a16:creationId xmlns:a16="http://schemas.microsoft.com/office/drawing/2014/main" id="{0EAFC44F-497B-E1EF-1B4C-0FC1AFA31A50}"/>
              </a:ext>
            </a:extLst>
          </p:cNvPr>
          <p:cNvSpPr/>
          <p:nvPr/>
        </p:nvSpPr>
        <p:spPr>
          <a:xfrm>
            <a:off x="7630000" y="1500000"/>
            <a:ext cx="4100000" cy="7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800" b="1" dirty="0" err="1">
                <a:solidFill>
                  <a:srgbClr val="203764"/>
                </a:solidFill>
                <a:effectLst/>
                <a:latin typeface="Arial" panose="020B0604020202020204" pitchFamily="34" charset="0"/>
              </a:rPr>
              <a:t>Flyttbare</a:t>
            </a:r>
            <a:r>
              <a:rPr lang="en-US" sz="1800" b="1" dirty="0">
                <a:solidFill>
                  <a:srgbClr val="203764"/>
                </a:solidFill>
                <a:effectLst/>
                <a:latin typeface="Arial" panose="020B0604020202020204" pitchFamily="34" charset="0"/>
              </a:rPr>
              <a:t> </a:t>
            </a:r>
            <a:r>
              <a:rPr lang="en-US" sz="1800" b="1" dirty="0" err="1">
                <a:solidFill>
                  <a:srgbClr val="203764"/>
                </a:solidFill>
                <a:effectLst/>
                <a:latin typeface="Arial" panose="020B0604020202020204" pitchFamily="34" charset="0"/>
              </a:rPr>
              <a:t>fartøy</a:t>
            </a:r>
            <a:r>
              <a:rPr lang="en-US" sz="1800" b="1" dirty="0">
                <a:solidFill>
                  <a:srgbClr val="203764"/>
                </a:solidFill>
                <a:effectLst/>
                <a:latin typeface="Arial" panose="020B0604020202020204" pitchFamily="34" charset="0"/>
              </a:rPr>
              <a:t>, </a:t>
            </a:r>
            <a:r>
              <a:rPr lang="en-US" sz="1800" b="1" dirty="0" err="1">
                <a:solidFill>
                  <a:srgbClr val="203764"/>
                </a:solidFill>
                <a:effectLst/>
                <a:latin typeface="Arial" panose="020B0604020202020204" pitchFamily="34" charset="0"/>
              </a:rPr>
              <a:t>flytere</a:t>
            </a:r>
            <a:r>
              <a:rPr lang="en-US" sz="1800" b="1" dirty="0">
                <a:solidFill>
                  <a:srgbClr val="203764"/>
                </a:solidFill>
                <a:effectLst/>
                <a:latin typeface="Arial" panose="020B0604020202020204" pitchFamily="34" charset="0"/>
              </a:rPr>
              <a:t>, </a:t>
            </a:r>
            <a:r>
              <a:rPr lang="en-US" sz="1800" b="1" dirty="0" err="1">
                <a:solidFill>
                  <a:srgbClr val="203764"/>
                </a:solidFill>
                <a:effectLst/>
                <a:latin typeface="Arial" panose="020B0604020202020204" pitchFamily="34" charset="0"/>
              </a:rPr>
              <a:t>andre</a:t>
            </a:r>
            <a:endParaRPr lang="en-US" sz="1800" b="1" dirty="0">
              <a:solidFill>
                <a:srgbClr val="203764"/>
              </a:solidFill>
              <a:effectLst/>
              <a:latin typeface="Arial" panose="020B0604020202020204" pitchFamily="34" charset="0"/>
            </a:endParaRPr>
          </a:p>
          <a:p>
            <a:pPr algn="l">
              <a:buNone/>
            </a:pPr>
            <a:r>
              <a:rPr lang="en-US" sz="100" dirty="0">
                <a:effectLst/>
              </a:rPr>
              <a:t> </a:t>
            </a:r>
            <a:endParaRPr lang="en-US" dirty="0"/>
          </a:p>
        </p:txBody>
      </p:sp>
      <p:sp>
        <p:nvSpPr>
          <p:cNvPr id="8" name="Rectangle 6830">
            <a:extLst>
              <a:ext uri="{FF2B5EF4-FFF2-40B4-BE49-F238E27FC236}">
                <a16:creationId xmlns:a16="http://schemas.microsoft.com/office/drawing/2014/main" id="{0E43495D-78B8-EA8F-E1DC-A81A71034289}"/>
              </a:ext>
            </a:extLst>
          </p:cNvPr>
          <p:cNvSpPr/>
          <p:nvPr/>
        </p:nvSpPr>
        <p:spPr>
          <a:xfrm>
            <a:off x="6393360" y="2350000"/>
            <a:ext cx="5400000" cy="8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err="1">
                <a:solidFill>
                  <a:srgbClr val="1F2937"/>
                </a:solidFill>
                <a:effectLst/>
                <a:latin typeface="Arial" panose="020B0604020202020204" pitchFamily="34" charset="0"/>
              </a:rPr>
              <a:t>Standardisering</a:t>
            </a:r>
            <a:r>
              <a:rPr lang="en-US" sz="1600" b="1" dirty="0">
                <a:solidFill>
                  <a:srgbClr val="1F2937"/>
                </a:solidFill>
                <a:effectLst/>
                <a:latin typeface="Arial" panose="020B0604020202020204" pitchFamily="34" charset="0"/>
              </a:rPr>
              <a:t> mot UK </a:t>
            </a:r>
            <a:r>
              <a:rPr lang="en-US" sz="1600" b="1" dirty="0" err="1">
                <a:solidFill>
                  <a:srgbClr val="1F2937"/>
                </a:solidFill>
                <a:effectLst/>
                <a:latin typeface="Arial" panose="020B0604020202020204" pitchFamily="34" charset="0"/>
              </a:rPr>
              <a:t>sektor</a:t>
            </a:r>
            <a:endParaRPr lang="en-US" sz="1600" b="1" dirty="0">
              <a:solidFill>
                <a:srgbClr val="1F2937"/>
              </a:solidFill>
              <a:effectLst/>
              <a:latin typeface="Arial" panose="020B0604020202020204" pitchFamily="34" charset="0"/>
            </a:endParaRPr>
          </a:p>
          <a:p>
            <a:pPr algn="l">
              <a:buNone/>
            </a:pPr>
            <a:r>
              <a:rPr lang="en-US" sz="100" dirty="0">
                <a:effectLst/>
              </a:rPr>
              <a:t> </a:t>
            </a:r>
            <a:endParaRPr lang="en-US" dirty="0"/>
          </a:p>
        </p:txBody>
      </p:sp>
    </p:spTree>
    <p:extLst>
      <p:ext uri="{BB962C8B-B14F-4D97-AF65-F5344CB8AC3E}">
        <p14:creationId xmlns:p14="http://schemas.microsoft.com/office/powerpoint/2010/main" val="2736271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5" name="Rectangle 6944">
            <a:extLst>
              <a:ext uri="{FF2B5EF4-FFF2-40B4-BE49-F238E27FC236}">
                <a16:creationId xmlns:a16="http://schemas.microsoft.com/office/drawing/2014/main" id="{C796972A-67E0-7276-64C3-51283DE9991E}"/>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TILGANG TIL DOKUMENTASJON</a:t>
            </a:r>
          </a:p>
          <a:p>
            <a:pPr algn="l">
              <a:buNone/>
            </a:pPr>
            <a:r>
              <a:rPr lang="en-US" sz="100">
                <a:effectLst/>
              </a:rPr>
              <a:t> </a:t>
            </a:r>
            <a:endParaRPr lang="en-US"/>
          </a:p>
        </p:txBody>
      </p:sp>
      <p:sp>
        <p:nvSpPr>
          <p:cNvPr id="6976" name="Rectangle 6975">
            <a:extLst>
              <a:ext uri="{FF2B5EF4-FFF2-40B4-BE49-F238E27FC236}">
                <a16:creationId xmlns:a16="http://schemas.microsoft.com/office/drawing/2014/main" id="{6AF639F2-B0BF-4180-3B99-A25FFDD2E9F6}"/>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dirty="0">
                <a:solidFill>
                  <a:srgbClr val="203764"/>
                </a:solidFill>
                <a:effectLst/>
                <a:latin typeface="Arial" panose="020B0604020202020204" pitchFamily="34" charset="0"/>
              </a:rPr>
              <a:t>Alt </a:t>
            </a:r>
            <a:r>
              <a:rPr lang="en-US" sz="2800" b="1" dirty="0" err="1">
                <a:solidFill>
                  <a:srgbClr val="203764"/>
                </a:solidFill>
                <a:effectLst/>
                <a:latin typeface="Arial" panose="020B0604020202020204" pitchFamily="34" charset="0"/>
              </a:rPr>
              <a:t>underlag</a:t>
            </a:r>
            <a:r>
              <a:rPr lang="en-US" sz="2800" b="1" dirty="0">
                <a:solidFill>
                  <a:srgbClr val="203764"/>
                </a:solidFill>
                <a:effectLst/>
                <a:latin typeface="Arial" panose="020B0604020202020204" pitchFamily="34" charset="0"/>
              </a:rPr>
              <a:t> samlet hos Offshore Norge</a:t>
            </a:r>
          </a:p>
          <a:p>
            <a:pPr algn="l">
              <a:buNone/>
            </a:pPr>
            <a:r>
              <a:rPr lang="en-US" sz="100" dirty="0">
                <a:effectLst/>
              </a:rPr>
              <a:t> </a:t>
            </a:r>
            <a:endParaRPr lang="en-US" dirty="0"/>
          </a:p>
        </p:txBody>
      </p:sp>
      <p:sp>
        <p:nvSpPr>
          <p:cNvPr id="7008" name="Rectangle 7007">
            <a:extLst>
              <a:ext uri="{FF2B5EF4-FFF2-40B4-BE49-F238E27FC236}">
                <a16:creationId xmlns:a16="http://schemas.microsoft.com/office/drawing/2014/main" id="{950BB333-BC57-7D17-4618-90E2A6B558FE}"/>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12</a:t>
            </a:r>
          </a:p>
          <a:p>
            <a:pPr algn="r">
              <a:buNone/>
            </a:pPr>
            <a:r>
              <a:rPr lang="en-US" sz="100">
                <a:effectLst/>
              </a:rPr>
              <a:t> </a:t>
            </a:r>
            <a:endParaRPr lang="en-US"/>
          </a:p>
        </p:txBody>
      </p:sp>
      <p:sp>
        <p:nvSpPr>
          <p:cNvPr id="7041" name="Rectangle 7040">
            <a:extLst>
              <a:ext uri="{FF2B5EF4-FFF2-40B4-BE49-F238E27FC236}">
                <a16:creationId xmlns:a16="http://schemas.microsoft.com/office/drawing/2014/main" id="{03B7AFAF-D4D1-CDDE-30AD-C91CF9BB2C39}"/>
              </a:ext>
            </a:extLst>
          </p:cNvPr>
          <p:cNvSpPr/>
          <p:nvPr/>
        </p:nvSpPr>
        <p:spPr>
          <a:xfrm>
            <a:off x="457200" y="1350000"/>
            <a:ext cx="6600000" cy="95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Sluttrapport Prosjekt Sklisikkerhet</a:t>
            </a:r>
          </a:p>
          <a:p>
            <a:pPr algn="l">
              <a:buNone/>
            </a:pPr>
            <a:r>
              <a:rPr lang="en-US" sz="1400">
                <a:solidFill>
                  <a:srgbClr val="1F2937"/>
                </a:solidFill>
                <a:effectLst/>
                <a:latin typeface="Arial" panose="020B0604020202020204" pitchFamily="34" charset="0"/>
              </a:rPr>
              <a:t>ACS-FR-2024-001, Aircontact Services, 15.05.2024</a:t>
            </a:r>
            <a:endParaRPr lang="en-US"/>
          </a:p>
        </p:txBody>
      </p:sp>
      <p:sp>
        <p:nvSpPr>
          <p:cNvPr id="7075" name="Rectangle 7074">
            <a:extLst>
              <a:ext uri="{FF2B5EF4-FFF2-40B4-BE49-F238E27FC236}">
                <a16:creationId xmlns:a16="http://schemas.microsoft.com/office/drawing/2014/main" id="{70B29699-6E86-3EEA-86E4-F69590830074}"/>
              </a:ext>
            </a:extLst>
          </p:cNvPr>
          <p:cNvSpPr/>
          <p:nvPr/>
        </p:nvSpPr>
        <p:spPr>
          <a:xfrm>
            <a:off x="457200" y="2400000"/>
            <a:ext cx="6600000" cy="95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Sluttrapport Prosjekt Friksjonsdokumentering</a:t>
            </a:r>
          </a:p>
          <a:p>
            <a:pPr algn="l">
              <a:buNone/>
            </a:pPr>
            <a:r>
              <a:rPr lang="en-US" sz="1400">
                <a:solidFill>
                  <a:srgbClr val="1F2937"/>
                </a:solidFill>
                <a:effectLst/>
                <a:latin typeface="Arial" panose="020B0604020202020204" pitchFamily="34" charset="0"/>
              </a:rPr>
              <a:t>ACS-FR-2026-001, Aircontact Services, 19.08.2026</a:t>
            </a:r>
            <a:endParaRPr lang="en-US"/>
          </a:p>
        </p:txBody>
      </p:sp>
      <p:sp>
        <p:nvSpPr>
          <p:cNvPr id="7110" name="Rectangle 7109">
            <a:extLst>
              <a:ext uri="{FF2B5EF4-FFF2-40B4-BE49-F238E27FC236}">
                <a16:creationId xmlns:a16="http://schemas.microsoft.com/office/drawing/2014/main" id="{57FBD5DA-6359-F2D9-F4B5-FAF0F6AA4EDE}"/>
              </a:ext>
            </a:extLst>
          </p:cNvPr>
          <p:cNvSpPr/>
          <p:nvPr/>
        </p:nvSpPr>
        <p:spPr>
          <a:xfrm>
            <a:off x="457200" y="3450000"/>
            <a:ext cx="6600000" cy="95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203764"/>
                </a:solidFill>
                <a:effectLst/>
                <a:latin typeface="Arial" panose="020B0604020202020204" pitchFamily="34" charset="0"/>
              </a:rPr>
              <a:t>Overview of Helidecks on NCS</a:t>
            </a:r>
          </a:p>
          <a:p>
            <a:pPr algn="l">
              <a:buNone/>
            </a:pPr>
            <a:r>
              <a:rPr lang="en-US" sz="1400">
                <a:solidFill>
                  <a:srgbClr val="1F2937"/>
                </a:solidFill>
                <a:effectLst/>
                <a:latin typeface="Arial" panose="020B0604020202020204" pitchFamily="34" charset="0"/>
              </a:rPr>
              <a:t>Register per dekk: operatør, år, planketype, gruppe, μ og dokumentasjonsgrunnlag</a:t>
            </a:r>
            <a:endParaRPr lang="en-US"/>
          </a:p>
        </p:txBody>
      </p:sp>
      <p:sp>
        <p:nvSpPr>
          <p:cNvPr id="7146" name="Rectangle 7145">
            <a:extLst>
              <a:ext uri="{FF2B5EF4-FFF2-40B4-BE49-F238E27FC236}">
                <a16:creationId xmlns:a16="http://schemas.microsoft.com/office/drawing/2014/main" id="{A597E0E7-314B-6A31-5242-75FCA73F722F}"/>
              </a:ext>
            </a:extLst>
          </p:cNvPr>
          <p:cNvSpPr/>
          <p:nvPr/>
        </p:nvSpPr>
        <p:spPr>
          <a:xfrm>
            <a:off x="7300000" y="1350000"/>
            <a:ext cx="4434800" cy="3050000"/>
          </a:xfrm>
          <a:prstGeom prst="rect">
            <a:avLst/>
          </a:prstGeom>
          <a:solidFill>
            <a:srgbClr val="EAF0F8"/>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a:solidFill>
                  <a:srgbClr val="0E7BA3"/>
                </a:solidFill>
                <a:effectLst/>
                <a:latin typeface="Arial" panose="020B0604020202020204" pitchFamily="34" charset="0"/>
              </a:rPr>
              <a:t>SENTRALE NLR-RAPPORTER</a:t>
            </a:r>
          </a:p>
          <a:p>
            <a:pPr algn="l">
              <a:buNone/>
            </a:pPr>
            <a:r>
              <a:rPr lang="en-US" sz="1400">
                <a:solidFill>
                  <a:srgbClr val="1F2937"/>
                </a:solidFill>
                <a:effectLst/>
                <a:latin typeface="Arial" panose="020B0604020202020204" pitchFamily="34" charset="0"/>
              </a:rPr>
              <a:t>NLR-CR-2013-017</a:t>
            </a:r>
          </a:p>
          <a:p>
            <a:pPr algn="l">
              <a:buNone/>
            </a:pPr>
            <a:r>
              <a:rPr lang="en-US" sz="1400">
                <a:solidFill>
                  <a:srgbClr val="1F2937"/>
                </a:solidFill>
                <a:effectLst/>
                <a:latin typeface="Arial" panose="020B0604020202020204" pitchFamily="34" charset="0"/>
              </a:rPr>
              <a:t>NLR-CR-2017-241</a:t>
            </a:r>
          </a:p>
          <a:p>
            <a:pPr algn="l">
              <a:buNone/>
            </a:pPr>
            <a:r>
              <a:rPr lang="en-US" sz="1400">
                <a:solidFill>
                  <a:srgbClr val="1F2937"/>
                </a:solidFill>
                <a:effectLst/>
                <a:latin typeface="Arial" panose="020B0604020202020204" pitchFamily="34" charset="0"/>
              </a:rPr>
              <a:t>NLR-CR-2017-376</a:t>
            </a:r>
          </a:p>
          <a:p>
            <a:pPr algn="l">
              <a:buNone/>
            </a:pPr>
            <a:r>
              <a:rPr lang="en-US" sz="1400">
                <a:solidFill>
                  <a:srgbClr val="1F2937"/>
                </a:solidFill>
                <a:effectLst/>
                <a:latin typeface="Arial" panose="020B0604020202020204" pitchFamily="34" charset="0"/>
              </a:rPr>
              <a:t>NLR-CR-2018-148</a:t>
            </a:r>
          </a:p>
          <a:p>
            <a:pPr algn="l">
              <a:buNone/>
            </a:pPr>
            <a:r>
              <a:rPr lang="en-US" sz="1400">
                <a:solidFill>
                  <a:srgbClr val="1F2937"/>
                </a:solidFill>
                <a:effectLst/>
                <a:latin typeface="Arial" panose="020B0604020202020204" pitchFamily="34" charset="0"/>
              </a:rPr>
              <a:t>NLR-CR-2023-146</a:t>
            </a:r>
          </a:p>
          <a:p>
            <a:pPr algn="l">
              <a:buNone/>
            </a:pPr>
            <a:r>
              <a:rPr lang="en-US" sz="1400">
                <a:solidFill>
                  <a:srgbClr val="1F2937"/>
                </a:solidFill>
                <a:effectLst/>
                <a:latin typeface="Arial" panose="020B0604020202020204" pitchFamily="34" charset="0"/>
              </a:rPr>
              <a:t>NLR-CR-2023-458</a:t>
            </a:r>
          </a:p>
          <a:p>
            <a:pPr algn="l">
              <a:buNone/>
            </a:pPr>
            <a:r>
              <a:rPr lang="en-US" sz="1400">
                <a:solidFill>
                  <a:srgbClr val="1F2937"/>
                </a:solidFill>
                <a:effectLst/>
                <a:latin typeface="Arial" panose="020B0604020202020204" pitchFamily="34" charset="0"/>
              </a:rPr>
              <a:t>NLR-CR-2025-607</a:t>
            </a:r>
          </a:p>
          <a:p>
            <a:pPr algn="l">
              <a:buNone/>
            </a:pPr>
            <a:r>
              <a:rPr lang="en-US" sz="1400">
                <a:solidFill>
                  <a:srgbClr val="1F2937"/>
                </a:solidFill>
                <a:effectLst/>
                <a:latin typeface="Arial" panose="020B0604020202020204" pitchFamily="34" charset="0"/>
              </a:rPr>
              <a:t>NLR-CR-2026-026</a:t>
            </a:r>
            <a:endParaRPr lang="en-US"/>
          </a:p>
        </p:txBody>
      </p:sp>
      <p:sp>
        <p:nvSpPr>
          <p:cNvPr id="7183" name="Rectangle 7182">
            <a:extLst>
              <a:ext uri="{FF2B5EF4-FFF2-40B4-BE49-F238E27FC236}">
                <a16:creationId xmlns:a16="http://schemas.microsoft.com/office/drawing/2014/main" id="{EE8A1C9B-1DB2-7152-58A2-A3950BB235E5}"/>
              </a:ext>
            </a:extLst>
          </p:cNvPr>
          <p:cNvSpPr/>
          <p:nvPr/>
        </p:nvSpPr>
        <p:spPr>
          <a:xfrm>
            <a:off x="457200" y="4700000"/>
            <a:ext cx="11277600" cy="1250000"/>
          </a:xfrm>
          <a:prstGeom prst="rect">
            <a:avLst/>
          </a:prstGeom>
          <a:solidFill>
            <a:srgbClr val="203764"/>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err="1">
                <a:solidFill>
                  <a:srgbClr val="FFFFFF"/>
                </a:solidFill>
                <a:effectLst/>
                <a:latin typeface="Arial" panose="020B0604020202020204" pitchFamily="34" charset="0"/>
              </a:rPr>
              <a:t>Publisert</a:t>
            </a:r>
            <a:r>
              <a:rPr lang="en-US" sz="1600" b="1" dirty="0">
                <a:solidFill>
                  <a:srgbClr val="FFFFFF"/>
                </a:solidFill>
                <a:effectLst/>
                <a:latin typeface="Arial" panose="020B0604020202020204" pitchFamily="34" charset="0"/>
              </a:rPr>
              <a:t> </a:t>
            </a:r>
            <a:r>
              <a:rPr lang="en-US" sz="1600" b="1" dirty="0" err="1">
                <a:solidFill>
                  <a:srgbClr val="FFFFFF"/>
                </a:solidFill>
                <a:effectLst/>
                <a:latin typeface="Arial" panose="020B0604020202020204" pitchFamily="34" charset="0"/>
              </a:rPr>
              <a:t>på</a:t>
            </a:r>
            <a:r>
              <a:rPr lang="en-US" sz="1600" b="1" dirty="0">
                <a:solidFill>
                  <a:srgbClr val="FFFFFF"/>
                </a:solidFill>
                <a:latin typeface="Arial" panose="020B0604020202020204" pitchFamily="34" charset="0"/>
              </a:rPr>
              <a:t> </a:t>
            </a:r>
            <a:r>
              <a:rPr lang="nb-NO" u="sng" dirty="0">
                <a:solidFill>
                  <a:schemeClr val="bg1"/>
                </a:solidFill>
                <a:hlinkClick r:id="rId3">
                  <a:extLst>
                    <a:ext uri="{A12FA001-AC4F-418D-AE19-62706E023703}">
                      <ahyp:hlinkClr xmlns:ahyp="http://schemas.microsoft.com/office/drawing/2018/hyperlinkcolor" val="tx"/>
                    </a:ext>
                  </a:extLst>
                </a:hlinkClick>
              </a:rPr>
              <a:t>Offshorenorge.no/friksjon</a:t>
            </a:r>
            <a:r>
              <a:rPr lang="en-US" sz="2200" b="1" dirty="0">
                <a:solidFill>
                  <a:schemeClr val="bg1"/>
                </a:solidFill>
                <a:latin typeface="Arial" panose="020B0604020202020204" pitchFamily="34" charset="0"/>
              </a:rPr>
              <a:t> </a:t>
            </a:r>
            <a:r>
              <a:rPr lang="en-US" sz="1600" b="1" dirty="0">
                <a:solidFill>
                  <a:srgbClr val="FFFFFF"/>
                </a:solidFill>
                <a:latin typeface="Arial" panose="020B0604020202020204" pitchFamily="34" charset="0"/>
              </a:rPr>
              <a:t>og</a:t>
            </a:r>
            <a:r>
              <a:rPr lang="en-US" sz="2200" b="1" dirty="0">
                <a:solidFill>
                  <a:srgbClr val="FFFFFF"/>
                </a:solidFill>
                <a:latin typeface="Arial" panose="020B0604020202020204" pitchFamily="34" charset="0"/>
              </a:rPr>
              <a:t> </a:t>
            </a:r>
            <a:r>
              <a:rPr lang="nb-NO" dirty="0">
                <a:solidFill>
                  <a:schemeClr val="bg1"/>
                </a:solidFill>
                <a:hlinkClick r:id="rId4">
                  <a:extLst>
                    <a:ext uri="{A12FA001-AC4F-418D-AE19-62706E023703}">
                      <ahyp:hlinkClr xmlns:ahyp="http://schemas.microsoft.com/office/drawing/2018/hyperlinkcolor" val="tx"/>
                    </a:ext>
                  </a:extLst>
                </a:hlinkClick>
              </a:rPr>
              <a:t>Helidesk.no</a:t>
            </a:r>
            <a:r>
              <a:rPr lang="nb-NO" dirty="0">
                <a:solidFill>
                  <a:schemeClr val="bg1"/>
                </a:solidFill>
              </a:rPr>
              <a:t> </a:t>
            </a:r>
          </a:p>
          <a:p>
            <a:endParaRPr lang="nb-NO" dirty="0">
              <a:solidFill>
                <a:schemeClr val="bg1"/>
              </a:solidFill>
            </a:endParaRPr>
          </a:p>
          <a:p>
            <a:r>
              <a:rPr lang="en-US" sz="1600" dirty="0" err="1">
                <a:solidFill>
                  <a:srgbClr val="D9E3F2"/>
                </a:solidFill>
                <a:effectLst/>
                <a:latin typeface="Arial" panose="020B0604020202020204" pitchFamily="34" charset="0"/>
              </a:rPr>
              <a:t>Hvert</a:t>
            </a:r>
            <a:r>
              <a:rPr lang="en-US" sz="1600" dirty="0">
                <a:solidFill>
                  <a:srgbClr val="D9E3F2"/>
                </a:solidFill>
                <a:effectLst/>
                <a:latin typeface="Arial" panose="020B0604020202020204" pitchFamily="34" charset="0"/>
              </a:rPr>
              <a:t> helidekk </a:t>
            </a:r>
            <a:r>
              <a:rPr lang="en-US" sz="1600" dirty="0" err="1">
                <a:solidFill>
                  <a:srgbClr val="D9E3F2"/>
                </a:solidFill>
                <a:effectLst/>
                <a:latin typeface="Arial" panose="020B0604020202020204" pitchFamily="34" charset="0"/>
              </a:rPr>
              <a:t>har</a:t>
            </a:r>
            <a:r>
              <a:rPr lang="en-US" sz="1600" dirty="0">
                <a:solidFill>
                  <a:srgbClr val="D9E3F2"/>
                </a:solidFill>
                <a:effectLst/>
                <a:latin typeface="Arial" panose="020B0604020202020204" pitchFamily="34" charset="0"/>
              </a:rPr>
              <a:t> et </a:t>
            </a:r>
            <a:r>
              <a:rPr lang="en-US" sz="1600" dirty="0" err="1">
                <a:solidFill>
                  <a:srgbClr val="D9E3F2"/>
                </a:solidFill>
                <a:effectLst/>
                <a:latin typeface="Arial" panose="020B0604020202020204" pitchFamily="34" charset="0"/>
              </a:rPr>
              <a:t>referansedokument</a:t>
            </a:r>
            <a:r>
              <a:rPr lang="en-US" sz="1600" dirty="0">
                <a:solidFill>
                  <a:srgbClr val="D9E3F2"/>
                </a:solidFill>
                <a:effectLst/>
                <a:latin typeface="Arial" panose="020B0604020202020204" pitchFamily="34" charset="0"/>
              </a:rPr>
              <a:t> </a:t>
            </a:r>
            <a:r>
              <a:rPr lang="en-US" sz="1600" dirty="0" err="1">
                <a:solidFill>
                  <a:srgbClr val="D9E3F2"/>
                </a:solidFill>
                <a:effectLst/>
                <a:latin typeface="Arial" panose="020B0604020202020204" pitchFamily="34" charset="0"/>
              </a:rPr>
              <a:t>som</a:t>
            </a:r>
            <a:r>
              <a:rPr lang="en-US" sz="1600" dirty="0">
                <a:solidFill>
                  <a:srgbClr val="D9E3F2"/>
                </a:solidFill>
                <a:effectLst/>
                <a:latin typeface="Arial" panose="020B0604020202020204" pitchFamily="34" charset="0"/>
              </a:rPr>
              <a:t> </a:t>
            </a:r>
            <a:r>
              <a:rPr lang="en-US" sz="1600" dirty="0" err="1">
                <a:solidFill>
                  <a:srgbClr val="D9E3F2"/>
                </a:solidFill>
                <a:effectLst/>
                <a:latin typeface="Arial" panose="020B0604020202020204" pitchFamily="34" charset="0"/>
              </a:rPr>
              <a:t>beskriver</a:t>
            </a:r>
            <a:r>
              <a:rPr lang="en-US" sz="1600" dirty="0">
                <a:solidFill>
                  <a:srgbClr val="D9E3F2"/>
                </a:solidFill>
                <a:effectLst/>
                <a:latin typeface="Arial" panose="020B0604020202020204" pitchFamily="34" charset="0"/>
              </a:rPr>
              <a:t> </a:t>
            </a:r>
            <a:r>
              <a:rPr lang="en-US" sz="1600" dirty="0" err="1">
                <a:solidFill>
                  <a:srgbClr val="D9E3F2"/>
                </a:solidFill>
                <a:effectLst/>
                <a:latin typeface="Arial" panose="020B0604020202020204" pitchFamily="34" charset="0"/>
              </a:rPr>
              <a:t>friksjonsgrunnlaget</a:t>
            </a:r>
            <a:r>
              <a:rPr lang="en-US" sz="1600" dirty="0">
                <a:solidFill>
                  <a:srgbClr val="D9E3F2"/>
                </a:solidFill>
                <a:effectLst/>
                <a:latin typeface="Arial" panose="020B0604020202020204" pitchFamily="34" charset="0"/>
              </a:rPr>
              <a:t>.</a:t>
            </a:r>
            <a:endParaRPr lang="en-US" dirty="0"/>
          </a:p>
        </p:txBody>
      </p:sp>
      <p:sp>
        <p:nvSpPr>
          <p:cNvPr id="3" name="Rektangel 2">
            <a:extLst>
              <a:ext uri="{FF2B5EF4-FFF2-40B4-BE49-F238E27FC236}">
                <a16:creationId xmlns:a16="http://schemas.microsoft.com/office/drawing/2014/main" id="{EB6AC005-9D11-A56F-6441-2A0DA880E7FB}"/>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442527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1" name="Rectangle 7220">
            <a:extLst>
              <a:ext uri="{FF2B5EF4-FFF2-40B4-BE49-F238E27FC236}">
                <a16:creationId xmlns:a16="http://schemas.microsoft.com/office/drawing/2014/main" id="{B1CF6B67-8579-D064-73D5-EF7EEB218F58}"/>
              </a:ext>
            </a:extLst>
          </p:cNvPr>
          <p:cNvSpPr/>
          <p:nvPr/>
        </p:nvSpPr>
        <p:spPr>
          <a:xfrm>
            <a:off x="457200" y="300000"/>
            <a:ext cx="11277600" cy="33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7BA3"/>
                </a:solidFill>
                <a:effectLst/>
                <a:latin typeface="Arial" panose="020B0604020202020204" pitchFamily="34" charset="0"/>
              </a:rPr>
              <a:t>ANBEFALINGER OG VIDERE PROSESS</a:t>
            </a:r>
          </a:p>
          <a:p>
            <a:pPr algn="l">
              <a:buNone/>
            </a:pPr>
            <a:r>
              <a:rPr lang="en-US" sz="100">
                <a:effectLst/>
              </a:rPr>
              <a:t> </a:t>
            </a:r>
            <a:endParaRPr lang="en-US"/>
          </a:p>
        </p:txBody>
      </p:sp>
      <p:sp>
        <p:nvSpPr>
          <p:cNvPr id="7260" name="Rectangle 7259">
            <a:extLst>
              <a:ext uri="{FF2B5EF4-FFF2-40B4-BE49-F238E27FC236}">
                <a16:creationId xmlns:a16="http://schemas.microsoft.com/office/drawing/2014/main" id="{901DD96F-0361-1DB3-EDDD-C3C2FF9821F7}"/>
              </a:ext>
            </a:extLst>
          </p:cNvPr>
          <p:cNvSpPr/>
          <p:nvPr/>
        </p:nvSpPr>
        <p:spPr>
          <a:xfrm>
            <a:off x="457200" y="620000"/>
            <a:ext cx="11277600" cy="62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dirty="0">
                <a:solidFill>
                  <a:srgbClr val="203764"/>
                </a:solidFill>
                <a:effectLst/>
                <a:latin typeface="Arial" panose="020B0604020202020204" pitchFamily="34" charset="0"/>
              </a:rPr>
              <a:t>Til </a:t>
            </a:r>
            <a:r>
              <a:rPr lang="en-US" sz="2800" b="1" dirty="0" err="1">
                <a:solidFill>
                  <a:srgbClr val="203764"/>
                </a:solidFill>
                <a:effectLst/>
                <a:latin typeface="Arial" panose="020B0604020202020204" pitchFamily="34" charset="0"/>
              </a:rPr>
              <a:t>vurdering</a:t>
            </a:r>
            <a:endParaRPr lang="en-US" sz="2800" b="1" dirty="0">
              <a:solidFill>
                <a:srgbClr val="203764"/>
              </a:solidFill>
              <a:effectLst/>
              <a:latin typeface="Arial" panose="020B0604020202020204" pitchFamily="34" charset="0"/>
            </a:endParaRPr>
          </a:p>
          <a:p>
            <a:pPr algn="l">
              <a:buNone/>
            </a:pPr>
            <a:r>
              <a:rPr lang="en-US" sz="100" dirty="0">
                <a:effectLst/>
              </a:rPr>
              <a:t> </a:t>
            </a:r>
            <a:endParaRPr lang="en-US" dirty="0"/>
          </a:p>
        </p:txBody>
      </p:sp>
      <p:sp>
        <p:nvSpPr>
          <p:cNvPr id="7300" name="Rectangle 7299">
            <a:extLst>
              <a:ext uri="{FF2B5EF4-FFF2-40B4-BE49-F238E27FC236}">
                <a16:creationId xmlns:a16="http://schemas.microsoft.com/office/drawing/2014/main" id="{91AF0AA2-3477-5C4B-E4EE-E355C8327B16}"/>
              </a:ext>
            </a:extLst>
          </p:cNvPr>
          <p:cNvSpPr/>
          <p:nvPr/>
        </p:nvSpPr>
        <p:spPr>
          <a:xfrm>
            <a:off x="1371600" y="6330000"/>
            <a:ext cx="88000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dirty="0" err="1">
                <a:solidFill>
                  <a:srgbClr val="5F6B7A"/>
                </a:solidFill>
                <a:effectLst/>
                <a:latin typeface="Arial" panose="020B0604020202020204" pitchFamily="34" charset="0"/>
              </a:rPr>
              <a:t>Kilder</a:t>
            </a:r>
            <a:r>
              <a:rPr lang="en-US" sz="1200" dirty="0">
                <a:solidFill>
                  <a:srgbClr val="5F6B7A"/>
                </a:solidFill>
                <a:effectLst/>
                <a:latin typeface="Arial" panose="020B0604020202020204" pitchFamily="34" charset="0"/>
              </a:rPr>
              <a:t>: ACS-FR-2024-001 (15.05.2024) og ACS-FR-2026-001 (19.08.2026), Aircontact Services</a:t>
            </a:r>
          </a:p>
          <a:p>
            <a:pPr algn="l">
              <a:buNone/>
            </a:pPr>
            <a:r>
              <a:rPr lang="en-US" sz="100" dirty="0">
                <a:effectLst/>
              </a:rPr>
              <a:t> </a:t>
            </a:r>
            <a:endParaRPr lang="en-US" dirty="0"/>
          </a:p>
        </p:txBody>
      </p:sp>
      <p:sp>
        <p:nvSpPr>
          <p:cNvPr id="7341" name="Rectangle 7340">
            <a:extLst>
              <a:ext uri="{FF2B5EF4-FFF2-40B4-BE49-F238E27FC236}">
                <a16:creationId xmlns:a16="http://schemas.microsoft.com/office/drawing/2014/main" id="{400B6548-37E2-1CF7-B87F-58E0797D835B}"/>
              </a:ext>
            </a:extLst>
          </p:cNvPr>
          <p:cNvSpPr/>
          <p:nvPr/>
        </p:nvSpPr>
        <p:spPr>
          <a:xfrm>
            <a:off x="10900000" y="6330000"/>
            <a:ext cx="834800" cy="34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buNone/>
            </a:pPr>
            <a:r>
              <a:rPr lang="en-US" sz="1200">
                <a:solidFill>
                  <a:srgbClr val="5F6B7A"/>
                </a:solidFill>
                <a:effectLst/>
                <a:latin typeface="Arial" panose="020B0604020202020204" pitchFamily="34" charset="0"/>
              </a:rPr>
              <a:t>13</a:t>
            </a:r>
          </a:p>
          <a:p>
            <a:pPr algn="r">
              <a:buNone/>
            </a:pPr>
            <a:r>
              <a:rPr lang="en-US" sz="100">
                <a:effectLst/>
              </a:rPr>
              <a:t> </a:t>
            </a:r>
            <a:endParaRPr lang="en-US"/>
          </a:p>
        </p:txBody>
      </p:sp>
      <p:sp>
        <p:nvSpPr>
          <p:cNvPr id="8026" name="Rectangle 8025">
            <a:extLst>
              <a:ext uri="{FF2B5EF4-FFF2-40B4-BE49-F238E27FC236}">
                <a16:creationId xmlns:a16="http://schemas.microsoft.com/office/drawing/2014/main" id="{58E34B17-FC23-F98E-758B-724AEFFAE997}"/>
              </a:ext>
            </a:extLst>
          </p:cNvPr>
          <p:cNvSpPr/>
          <p:nvPr/>
        </p:nvSpPr>
        <p:spPr>
          <a:xfrm>
            <a:off x="457200" y="1930000"/>
            <a:ext cx="700000" cy="560019"/>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a:solidFill>
                  <a:srgbClr val="0E7BA3"/>
                </a:solidFill>
                <a:effectLst/>
                <a:latin typeface="Arial" panose="020B0604020202020204" pitchFamily="34" charset="0"/>
              </a:rPr>
              <a:t>01</a:t>
            </a:r>
          </a:p>
          <a:p>
            <a:pPr algn="l">
              <a:buNone/>
            </a:pPr>
            <a:r>
              <a:rPr lang="en-US" sz="100">
                <a:effectLst/>
              </a:rPr>
              <a:t> </a:t>
            </a:r>
            <a:endParaRPr lang="en-US"/>
          </a:p>
        </p:txBody>
      </p:sp>
      <p:sp>
        <p:nvSpPr>
          <p:cNvPr id="8030" name="Rectangle 8029">
            <a:extLst>
              <a:ext uri="{FF2B5EF4-FFF2-40B4-BE49-F238E27FC236}">
                <a16:creationId xmlns:a16="http://schemas.microsoft.com/office/drawing/2014/main" id="{F759D363-F8B0-4734-1CC1-45D5B9266EE6}"/>
              </a:ext>
            </a:extLst>
          </p:cNvPr>
          <p:cNvSpPr/>
          <p:nvPr/>
        </p:nvSpPr>
        <p:spPr>
          <a:xfrm>
            <a:off x="1207200" y="1950000"/>
            <a:ext cx="10527600" cy="8008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800" dirty="0" err="1">
                <a:solidFill>
                  <a:srgbClr val="1F2937"/>
                </a:solidFill>
                <a:effectLst/>
                <a:latin typeface="Arial" panose="020B0604020202020204" pitchFamily="34" charset="0"/>
              </a:rPr>
              <a:t>Oppdatere</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Veiledning</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til</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forskrift</a:t>
            </a:r>
            <a:r>
              <a:rPr lang="en-US" sz="1800" dirty="0">
                <a:solidFill>
                  <a:srgbClr val="1F2937"/>
                </a:solidFill>
                <a:effectLst/>
                <a:latin typeface="Arial" panose="020B0604020202020204" pitchFamily="34" charset="0"/>
              </a:rPr>
              <a:t> om </a:t>
            </a:r>
            <a:r>
              <a:rPr lang="en-US" sz="1800" dirty="0" err="1">
                <a:solidFill>
                  <a:srgbClr val="1F2937"/>
                </a:solidFill>
                <a:effectLst/>
                <a:latin typeface="Arial" panose="020B0604020202020204" pitchFamily="34" charset="0"/>
              </a:rPr>
              <a:t>luftfart</a:t>
            </a:r>
            <a:r>
              <a:rPr lang="en-US" sz="1800" dirty="0">
                <a:solidFill>
                  <a:srgbClr val="1F2937"/>
                </a:solidFill>
                <a:effectLst/>
                <a:latin typeface="Arial" panose="020B0604020202020204" pitchFamily="34" charset="0"/>
              </a:rPr>
              <a:t> med </a:t>
            </a:r>
            <a:r>
              <a:rPr lang="en-US" sz="1800" dirty="0" err="1">
                <a:solidFill>
                  <a:srgbClr val="1F2937"/>
                </a:solidFill>
                <a:effectLst/>
                <a:latin typeface="Arial" panose="020B0604020202020204" pitchFamily="34" charset="0"/>
              </a:rPr>
              <a:t>helikopter</a:t>
            </a:r>
            <a:r>
              <a:rPr lang="en-US" sz="1800" dirty="0">
                <a:solidFill>
                  <a:srgbClr val="1F2937"/>
                </a:solidFill>
                <a:effectLst/>
                <a:latin typeface="Arial" panose="020B0604020202020204" pitchFamily="34" charset="0"/>
              </a:rPr>
              <a:t> – bruk av offshore </a:t>
            </a:r>
            <a:r>
              <a:rPr lang="en-US" sz="1800" dirty="0" err="1">
                <a:solidFill>
                  <a:srgbClr val="1F2937"/>
                </a:solidFill>
                <a:effectLst/>
                <a:latin typeface="Arial" panose="020B0604020202020204" pitchFamily="34" charset="0"/>
              </a:rPr>
              <a:t>helikopterdekk</a:t>
            </a:r>
            <a:r>
              <a:rPr lang="en-US" sz="1800" dirty="0">
                <a:solidFill>
                  <a:srgbClr val="1F2937"/>
                </a:solidFill>
                <a:effectLst/>
                <a:latin typeface="Arial" panose="020B0604020202020204" pitchFamily="34" charset="0"/>
              </a:rPr>
              <a:t>» (BSL D 5-1)?</a:t>
            </a:r>
            <a:r>
              <a:rPr lang="en-US" sz="100" dirty="0">
                <a:effectLst/>
              </a:rPr>
              <a:t> </a:t>
            </a:r>
            <a:endParaRPr lang="en-US" dirty="0"/>
          </a:p>
        </p:txBody>
      </p:sp>
      <p:sp>
        <p:nvSpPr>
          <p:cNvPr id="8035" name="Rectangle 8034">
            <a:extLst>
              <a:ext uri="{FF2B5EF4-FFF2-40B4-BE49-F238E27FC236}">
                <a16:creationId xmlns:a16="http://schemas.microsoft.com/office/drawing/2014/main" id="{5E4FBA19-FFEF-EA1D-A9C6-59AB3F4C02A4}"/>
              </a:ext>
            </a:extLst>
          </p:cNvPr>
          <p:cNvSpPr/>
          <p:nvPr/>
        </p:nvSpPr>
        <p:spPr>
          <a:xfrm>
            <a:off x="457200" y="2807200"/>
            <a:ext cx="700000" cy="560019"/>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a:solidFill>
                  <a:srgbClr val="0E7BA3"/>
                </a:solidFill>
                <a:effectLst/>
                <a:latin typeface="Arial" panose="020B0604020202020204" pitchFamily="34" charset="0"/>
              </a:rPr>
              <a:t>02</a:t>
            </a:r>
          </a:p>
          <a:p>
            <a:pPr algn="l">
              <a:buNone/>
            </a:pPr>
            <a:r>
              <a:rPr lang="en-US" sz="100">
                <a:effectLst/>
              </a:rPr>
              <a:t> </a:t>
            </a:r>
            <a:endParaRPr lang="en-US"/>
          </a:p>
        </p:txBody>
      </p:sp>
      <p:sp>
        <p:nvSpPr>
          <p:cNvPr id="8041" name="Rectangle 8040">
            <a:extLst>
              <a:ext uri="{FF2B5EF4-FFF2-40B4-BE49-F238E27FC236}">
                <a16:creationId xmlns:a16="http://schemas.microsoft.com/office/drawing/2014/main" id="{056D3D2A-2AB7-269D-39EF-9FDA8BDB7AD5}"/>
              </a:ext>
            </a:extLst>
          </p:cNvPr>
          <p:cNvSpPr/>
          <p:nvPr/>
        </p:nvSpPr>
        <p:spPr>
          <a:xfrm>
            <a:off x="1207200" y="2827200"/>
            <a:ext cx="10527600" cy="474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800">
                <a:solidFill>
                  <a:srgbClr val="1F2937"/>
                </a:solidFill>
                <a:effectLst/>
                <a:latin typeface="Arial" panose="020B0604020202020204" pitchFamily="34" charset="0"/>
              </a:rPr>
              <a:t>Akseptere dokumentert μ per helidekk som oppfyllelse av §16</a:t>
            </a:r>
          </a:p>
          <a:p>
            <a:pPr algn="l">
              <a:buNone/>
            </a:pPr>
            <a:r>
              <a:rPr lang="en-US" sz="100">
                <a:effectLst/>
              </a:rPr>
              <a:t> </a:t>
            </a:r>
            <a:endParaRPr lang="en-US"/>
          </a:p>
        </p:txBody>
      </p:sp>
      <p:sp>
        <p:nvSpPr>
          <p:cNvPr id="8048" name="Rectangle 8047">
            <a:extLst>
              <a:ext uri="{FF2B5EF4-FFF2-40B4-BE49-F238E27FC236}">
                <a16:creationId xmlns:a16="http://schemas.microsoft.com/office/drawing/2014/main" id="{D7CBEB1C-D552-7A48-51DC-DA5F77442622}"/>
              </a:ext>
            </a:extLst>
          </p:cNvPr>
          <p:cNvSpPr/>
          <p:nvPr/>
        </p:nvSpPr>
        <p:spPr>
          <a:xfrm>
            <a:off x="457200" y="3501520"/>
            <a:ext cx="700000" cy="560019"/>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a:solidFill>
                  <a:srgbClr val="0E7BA3"/>
                </a:solidFill>
                <a:effectLst/>
                <a:latin typeface="Arial" panose="020B0604020202020204" pitchFamily="34" charset="0"/>
              </a:rPr>
              <a:t>03</a:t>
            </a:r>
          </a:p>
          <a:p>
            <a:pPr algn="l">
              <a:buNone/>
            </a:pPr>
            <a:r>
              <a:rPr lang="en-US" sz="100">
                <a:effectLst/>
              </a:rPr>
              <a:t> </a:t>
            </a:r>
            <a:endParaRPr lang="en-US"/>
          </a:p>
        </p:txBody>
      </p:sp>
      <p:sp>
        <p:nvSpPr>
          <p:cNvPr id="8056" name="Rectangle 8055">
            <a:extLst>
              <a:ext uri="{FF2B5EF4-FFF2-40B4-BE49-F238E27FC236}">
                <a16:creationId xmlns:a16="http://schemas.microsoft.com/office/drawing/2014/main" id="{051B5C5A-3261-BBE1-53FC-D5FFF51A50BB}"/>
              </a:ext>
            </a:extLst>
          </p:cNvPr>
          <p:cNvSpPr/>
          <p:nvPr/>
        </p:nvSpPr>
        <p:spPr>
          <a:xfrm>
            <a:off x="1207200" y="3532950"/>
            <a:ext cx="10527600" cy="474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800" dirty="0" err="1">
                <a:solidFill>
                  <a:srgbClr val="1F2937"/>
                </a:solidFill>
                <a:effectLst/>
                <a:latin typeface="Arial" panose="020B0604020202020204" pitchFamily="34" charset="0"/>
              </a:rPr>
              <a:t>Fjerne</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landingsnett</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på</a:t>
            </a:r>
            <a:r>
              <a:rPr lang="en-US" sz="1800" dirty="0">
                <a:solidFill>
                  <a:srgbClr val="1F2937"/>
                </a:solidFill>
                <a:effectLst/>
                <a:latin typeface="Arial" panose="020B0604020202020204" pitchFamily="34" charset="0"/>
              </a:rPr>
              <a:t> alle helidekk </a:t>
            </a:r>
            <a:r>
              <a:rPr lang="en-US" sz="1800" dirty="0" err="1">
                <a:solidFill>
                  <a:srgbClr val="1F2937"/>
                </a:solidFill>
                <a:effectLst/>
                <a:latin typeface="Arial" panose="020B0604020202020204" pitchFamily="34" charset="0"/>
              </a:rPr>
              <a:t>som</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oppfyller</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krav</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til</a:t>
            </a:r>
            <a:r>
              <a:rPr lang="en-US" sz="1800" dirty="0">
                <a:solidFill>
                  <a:srgbClr val="1F2937"/>
                </a:solidFill>
                <a:effectLst/>
                <a:latin typeface="Arial" panose="020B0604020202020204" pitchFamily="34" charset="0"/>
              </a:rPr>
              <a:t> </a:t>
            </a:r>
            <a:r>
              <a:rPr lang="en-US" sz="1800" dirty="0" err="1">
                <a:solidFill>
                  <a:srgbClr val="1F2937"/>
                </a:solidFill>
                <a:effectLst/>
                <a:latin typeface="Arial" panose="020B0604020202020204" pitchFamily="34" charset="0"/>
              </a:rPr>
              <a:t>sklisikkerhet</a:t>
            </a:r>
            <a:endParaRPr lang="en-US" sz="1800" dirty="0">
              <a:solidFill>
                <a:srgbClr val="1F2937"/>
              </a:solidFill>
              <a:effectLst/>
              <a:latin typeface="Arial" panose="020B0604020202020204" pitchFamily="34" charset="0"/>
            </a:endParaRPr>
          </a:p>
          <a:p>
            <a:pPr algn="l">
              <a:buNone/>
            </a:pPr>
            <a:r>
              <a:rPr lang="en-US" sz="100" dirty="0">
                <a:effectLst/>
              </a:rPr>
              <a:t> </a:t>
            </a:r>
            <a:endParaRPr lang="en-US" dirty="0"/>
          </a:p>
        </p:txBody>
      </p:sp>
      <p:sp>
        <p:nvSpPr>
          <p:cNvPr id="8086" name="Rectangle 8085">
            <a:extLst>
              <a:ext uri="{FF2B5EF4-FFF2-40B4-BE49-F238E27FC236}">
                <a16:creationId xmlns:a16="http://schemas.microsoft.com/office/drawing/2014/main" id="{9EA423EB-E1F5-4BA7-2773-B05A70489232}"/>
              </a:ext>
            </a:extLst>
          </p:cNvPr>
          <p:cNvSpPr/>
          <p:nvPr/>
        </p:nvSpPr>
        <p:spPr>
          <a:xfrm>
            <a:off x="457200" y="4177690"/>
            <a:ext cx="700000" cy="560019"/>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b="1" dirty="0">
                <a:solidFill>
                  <a:srgbClr val="0E7BA3"/>
                </a:solidFill>
                <a:effectLst/>
                <a:latin typeface="Arial" panose="020B0604020202020204" pitchFamily="34" charset="0"/>
              </a:rPr>
              <a:t>04</a:t>
            </a:r>
          </a:p>
          <a:p>
            <a:pPr algn="l">
              <a:buNone/>
            </a:pPr>
            <a:r>
              <a:rPr lang="en-US" sz="100" dirty="0">
                <a:effectLst/>
              </a:rPr>
              <a:t> </a:t>
            </a:r>
            <a:endParaRPr lang="en-US" dirty="0"/>
          </a:p>
        </p:txBody>
      </p:sp>
      <p:sp>
        <p:nvSpPr>
          <p:cNvPr id="8098" name="Rectangle 8097">
            <a:extLst>
              <a:ext uri="{FF2B5EF4-FFF2-40B4-BE49-F238E27FC236}">
                <a16:creationId xmlns:a16="http://schemas.microsoft.com/office/drawing/2014/main" id="{15A83E46-9818-7BF5-C1EE-135252E83CA8}"/>
              </a:ext>
            </a:extLst>
          </p:cNvPr>
          <p:cNvSpPr/>
          <p:nvPr/>
        </p:nvSpPr>
        <p:spPr>
          <a:xfrm>
            <a:off x="1207200" y="4197690"/>
            <a:ext cx="10527600" cy="474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800">
                <a:solidFill>
                  <a:srgbClr val="1F2937"/>
                </a:solidFill>
                <a:effectLst/>
                <a:latin typeface="Arial" panose="020B0604020202020204" pitchFamily="34" charset="0"/>
              </a:rPr>
              <a:t>Nye helidekk: fullskala labtest («typesertifisering») før idriftsettelse</a:t>
            </a:r>
          </a:p>
          <a:p>
            <a:pPr algn="l">
              <a:buNone/>
            </a:pPr>
            <a:r>
              <a:rPr lang="en-US" sz="100">
                <a:effectLst/>
              </a:rPr>
              <a:t> </a:t>
            </a:r>
            <a:endParaRPr lang="en-US"/>
          </a:p>
        </p:txBody>
      </p:sp>
      <p:sp>
        <p:nvSpPr>
          <p:cNvPr id="3" name="Rektangel 2">
            <a:extLst>
              <a:ext uri="{FF2B5EF4-FFF2-40B4-BE49-F238E27FC236}">
                <a16:creationId xmlns:a16="http://schemas.microsoft.com/office/drawing/2014/main" id="{68EDD854-4AD2-A5C6-4F0A-407AF8BBEEE6}"/>
              </a:ext>
            </a:extLst>
          </p:cNvPr>
          <p:cNvSpPr/>
          <p:nvPr/>
        </p:nvSpPr>
        <p:spPr>
          <a:xfrm>
            <a:off x="262890" y="6330000"/>
            <a:ext cx="948690" cy="3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144729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1" name="Rectangle 7910">
            <a:extLst>
              <a:ext uri="{FF2B5EF4-FFF2-40B4-BE49-F238E27FC236}">
                <a16:creationId xmlns:a16="http://schemas.microsoft.com/office/drawing/2014/main" id="{BB23FFB3-FC67-7398-B1E7-D396A20BF161}"/>
              </a:ext>
            </a:extLst>
          </p:cNvPr>
          <p:cNvSpPr/>
          <p:nvPr/>
        </p:nvSpPr>
        <p:spPr>
          <a:xfrm>
            <a:off x="457200" y="2300000"/>
            <a:ext cx="11277600" cy="9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4400" b="1">
                <a:solidFill>
                  <a:srgbClr val="FFFFFF"/>
                </a:solidFill>
                <a:effectLst/>
                <a:latin typeface="Arial" panose="020B0604020202020204" pitchFamily="34" charset="0"/>
              </a:rPr>
              <a:t>Spørsmål og eventuelt</a:t>
            </a:r>
          </a:p>
          <a:p>
            <a:pPr algn="ctr">
              <a:buNone/>
            </a:pPr>
            <a:r>
              <a:rPr lang="en-US" sz="100">
                <a:effectLst/>
              </a:rPr>
              <a:t> </a:t>
            </a:r>
            <a:endParaRPr lang="en-US"/>
          </a:p>
        </p:txBody>
      </p:sp>
      <p:sp>
        <p:nvSpPr>
          <p:cNvPr id="7965" name="Rectangle 7964">
            <a:extLst>
              <a:ext uri="{FF2B5EF4-FFF2-40B4-BE49-F238E27FC236}">
                <a16:creationId xmlns:a16="http://schemas.microsoft.com/office/drawing/2014/main" id="{78669FCA-D47B-2DAD-EB05-657E8D58654E}"/>
              </a:ext>
            </a:extLst>
          </p:cNvPr>
          <p:cNvSpPr/>
          <p:nvPr/>
        </p:nvSpPr>
        <p:spPr>
          <a:xfrm>
            <a:off x="457200" y="3350000"/>
            <a:ext cx="11277600" cy="56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200">
                <a:solidFill>
                  <a:srgbClr val="8FD3EA"/>
                </a:solidFill>
                <a:effectLst/>
                <a:latin typeface="Arial" panose="020B0604020202020204" pitchFamily="34" charset="0"/>
              </a:rPr>
              <a:t>Takk for oppmerksomheten</a:t>
            </a:r>
          </a:p>
          <a:p>
            <a:pPr algn="ctr">
              <a:buNone/>
            </a:pPr>
            <a:r>
              <a:rPr lang="en-US" sz="100">
                <a:effectLst/>
              </a:rPr>
              <a:t> </a:t>
            </a:r>
            <a:endParaRPr lang="en-US"/>
          </a:p>
        </p:txBody>
      </p:sp>
      <p:sp>
        <p:nvSpPr>
          <p:cNvPr id="8020" name="Rectangle 8019">
            <a:extLst>
              <a:ext uri="{FF2B5EF4-FFF2-40B4-BE49-F238E27FC236}">
                <a16:creationId xmlns:a16="http://schemas.microsoft.com/office/drawing/2014/main" id="{1971FF54-2523-4358-57A3-4666244E5314}"/>
              </a:ext>
            </a:extLst>
          </p:cNvPr>
          <p:cNvSpPr/>
          <p:nvPr/>
        </p:nvSpPr>
        <p:spPr>
          <a:xfrm>
            <a:off x="457200" y="4700000"/>
            <a:ext cx="11277600" cy="88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600" b="1">
                <a:solidFill>
                  <a:srgbClr val="D9E3F2"/>
                </a:solidFill>
                <a:effectLst/>
                <a:latin typeface="Arial" panose="020B0604020202020204" pitchFamily="34" charset="0"/>
              </a:rPr>
              <a:t>John Arild Gundersen, Technical Authority Aviation, Aker BP</a:t>
            </a:r>
          </a:p>
          <a:p>
            <a:pPr algn="ctr">
              <a:buNone/>
            </a:pPr>
            <a:r>
              <a:rPr lang="en-US" sz="1600">
                <a:solidFill>
                  <a:srgbClr val="D9E3F2"/>
                </a:solidFill>
                <a:effectLst/>
                <a:latin typeface="Arial" panose="020B0604020202020204" pitchFamily="34" charset="0"/>
              </a:rPr>
              <a:t>på vegne av industrikonsortiet</a:t>
            </a:r>
            <a:endParaRPr lang="en-US"/>
          </a:p>
        </p:txBody>
      </p:sp>
    </p:spTree>
    <p:extLst>
      <p:ext uri="{BB962C8B-B14F-4D97-AF65-F5344CB8AC3E}">
        <p14:creationId xmlns:p14="http://schemas.microsoft.com/office/powerpoint/2010/main" val="3808719465"/>
      </p:ext>
    </p:extLst>
  </p:cSld>
  <p:clrMapOvr>
    <a:masterClrMapping/>
  </p:clrMapOvr>
</p:sld>
</file>

<file path=ppt/theme/theme1.xml><?xml version="1.0" encoding="utf-8"?>
<a:theme xmlns:a="http://schemas.openxmlformats.org/drawingml/2006/main" name="ACS">
  <a:themeElements>
    <a:clrScheme name="Custom 1">
      <a:dk1>
        <a:srgbClr val="000000"/>
      </a:dk1>
      <a:lt1>
        <a:srgbClr val="FFFFFF"/>
      </a:lt1>
      <a:dk2>
        <a:srgbClr val="203764"/>
      </a:dk2>
      <a:lt2>
        <a:srgbClr val="E7E6E6"/>
      </a:lt2>
      <a:accent1>
        <a:srgbClr val="203764"/>
      </a:accent1>
      <a:accent2>
        <a:srgbClr val="D9E3F2"/>
      </a:accent2>
      <a:accent3>
        <a:srgbClr val="B4C6E6"/>
      </a:accent3>
      <a:accent4>
        <a:srgbClr val="2F5395"/>
      </a:accent4>
      <a:accent5>
        <a:srgbClr val="5B9BD5"/>
      </a:accent5>
      <a:accent6>
        <a:srgbClr val="BEC7D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520D490-48ED-4867-9A8D-2B2085FA3A6F}" vid="{5E4E54B2-2861-4426-8E1C-C8A675EC1BCC}"/>
    </a:ext>
  </a:extLst>
</a:theme>
</file>

<file path=ppt/theme/theme2.xml><?xml version="1.0" encoding="utf-8"?>
<a:theme xmlns:a="http://schemas.openxmlformats.org/drawingml/2006/main" name="1_ACS">
  <a:themeElements>
    <a:clrScheme name="Custom 1">
      <a:dk1>
        <a:srgbClr val="000000"/>
      </a:dk1>
      <a:lt1>
        <a:srgbClr val="FFFFFF"/>
      </a:lt1>
      <a:dk2>
        <a:srgbClr val="203764"/>
      </a:dk2>
      <a:lt2>
        <a:srgbClr val="E7E6E6"/>
      </a:lt2>
      <a:accent1>
        <a:srgbClr val="203764"/>
      </a:accent1>
      <a:accent2>
        <a:srgbClr val="D9E3F2"/>
      </a:accent2>
      <a:accent3>
        <a:srgbClr val="B4C6E6"/>
      </a:accent3>
      <a:accent4>
        <a:srgbClr val="2F5395"/>
      </a:accent4>
      <a:accent5>
        <a:srgbClr val="5B9BD5"/>
      </a:accent5>
      <a:accent6>
        <a:srgbClr val="BEC7D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520D490-48ED-4867-9A8D-2B2085FA3A6F}" vid="{5CAD684E-DF6E-4EB3-BF60-BA08B6FF24B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eac94731-094b-4f1e-8d47-39f65f39ded4" ContentTypeId="0x010100EB07CC42540A494F9618F58498AFD627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Brev (EN)" ma:contentTypeID="0x010100EB07CC42540A494F9618F58498AFD627010A0029EADEEA41149A47B76B0D1F1EFDB144" ma:contentTypeVersion="1903" ma:contentTypeDescription="" ma:contentTypeScope="" ma:versionID="6592f057ae88142d9df472788ebf7bae">
  <xsd:schema xmlns:xsd="http://www.w3.org/2001/XMLSchema" xmlns:xs="http://www.w3.org/2001/XMLSchema" xmlns:p="http://schemas.microsoft.com/office/2006/metadata/properties" xmlns:ns2="ab8dfccc-4636-4312-b655-502deec2e93b" targetNamespace="http://schemas.microsoft.com/office/2006/metadata/properties" ma:root="true" ma:fieldsID="ffcda94034bf000aecd4edb146a0e879" ns2:_="">
    <xsd:import namespace="ab8dfccc-4636-4312-b655-502deec2e93b"/>
    <xsd:element name="properties">
      <xsd:complexType>
        <xsd:sequence>
          <xsd:element name="documentManagement">
            <xsd:complexType>
              <xsd:all>
                <xsd:element ref="ns2:TaxCatchAllLabel" minOccurs="0"/>
                <xsd:element ref="ns2:i3bc5342653f4dbcb42b0474e5821fea" minOccurs="0"/>
                <xsd:element ref="ns2:TaxCatchAll" minOccurs="0"/>
                <xsd:element ref="ns2:pc35af7ee40c4272a9b88f5752d26e98" minOccurs="0"/>
                <xsd:element ref="ns2:j2f3f09481374c6aaacbe07c1e04bd8c" minOccurs="0"/>
                <xsd:element ref="ns2:p4be2578f97b4edc955031900f78cb48" minOccurs="0"/>
                <xsd:element ref="ns2: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8dfccc-4636-4312-b655-502deec2e93b" elementFormDefault="qualified">
    <xsd:import namespace="http://schemas.microsoft.com/office/2006/documentManagement/types"/>
    <xsd:import namespace="http://schemas.microsoft.com/office/infopath/2007/PartnerControls"/>
    <xsd:element name="TaxCatchAllLabel" ma:index="7" nillable="true" ma:displayName="Taxonomy Catch All Column1" ma:hidden="true" ma:list="{25a67cf9-08b2-4ec4-af56-e93b06195e28}" ma:internalName="TaxCatchAllLabel" ma:readOnly="true" ma:showField="CatchAllDataLabel" ma:web="dc2d7604-aa76-41fa-b527-df5b6332c5f2">
      <xsd:complexType>
        <xsd:complexContent>
          <xsd:extension base="dms:MultiChoiceLookup">
            <xsd:sequence>
              <xsd:element name="Value" type="dms:Lookup" maxOccurs="unbounded" minOccurs="0" nillable="true"/>
            </xsd:sequence>
          </xsd:extension>
        </xsd:complexContent>
      </xsd:complexType>
    </xsd:element>
    <xsd:element name="i3bc5342653f4dbcb42b0474e5821fea" ma:index="12" nillable="true" ma:taxonomy="true" ma:internalName="i3bc5342653f4dbcb42b0474e5821fea" ma:taxonomyFieldName="ONWorkAndFieldArea" ma:displayName="Arbeids- og fagområde" ma:default="" ma:fieldId="{23bc5342-653f-4dbc-b42b-0474e5821fea}" ma:sspId="eac94731-094b-4f1e-8d47-39f65f39ded4" ma:termSetId="e83c2be8-88f5-466c-a0f3-36c453075cf4" ma:anchorId="00000000-0000-0000-0000-000000000000" ma:open="false" ma:isKeyword="false">
      <xsd:complexType>
        <xsd:sequence>
          <xsd:element ref="pc:Terms" minOccurs="0" maxOccurs="1"/>
        </xsd:sequence>
      </xsd:complexType>
    </xsd:element>
    <xsd:element name="TaxCatchAll" ma:index="13" nillable="true" ma:displayName="Taxonomy Catch All Column" ma:hidden="true" ma:list="{25a67cf9-08b2-4ec4-af56-e93b06195e28}" ma:internalName="TaxCatchAll" ma:showField="CatchAllData" ma:web="dc2d7604-aa76-41fa-b527-df5b6332c5f2">
      <xsd:complexType>
        <xsd:complexContent>
          <xsd:extension base="dms:MultiChoiceLookup">
            <xsd:sequence>
              <xsd:element name="Value" type="dms:Lookup" maxOccurs="unbounded" minOccurs="0" nillable="true"/>
            </xsd:sequence>
          </xsd:extension>
        </xsd:complexContent>
      </xsd:complexType>
    </xsd:element>
    <xsd:element name="pc35af7ee40c4272a9b88f5752d26e98" ma:index="14" nillable="true" ma:taxonomy="true" ma:internalName="pc35af7ee40c4272a9b88f5752d26e98" ma:taxonomyFieldName="ONDocumentStatus" ma:displayName="Dokumentstatus" ma:default="" ma:fieldId="{9c35af7e-e40c-4272-a9b8-8f5752d26e98}" ma:sspId="eac94731-094b-4f1e-8d47-39f65f39ded4" ma:termSetId="48b45306-f7b1-4c36-b363-2b2ea9581b03" ma:anchorId="00000000-0000-0000-0000-000000000000" ma:open="false" ma:isKeyword="false">
      <xsd:complexType>
        <xsd:sequence>
          <xsd:element ref="pc:Terms" minOccurs="0" maxOccurs="1"/>
        </xsd:sequence>
      </xsd:complexType>
    </xsd:element>
    <xsd:element name="j2f3f09481374c6aaacbe07c1e04bd8c" ma:index="16" nillable="true" ma:taxonomy="true" ma:internalName="j2f3f09481374c6aaacbe07c1e04bd8c" ma:taxonomyFieldName="ONDocumentType" ma:displayName="Dokumenttype" ma:default="" ma:fieldId="{32f3f094-8137-4c6a-aacb-e07c1e04bd8c}" ma:sspId="eac94731-094b-4f1e-8d47-39f65f39ded4" ma:termSetId="d4875d06-cc45-453c-ab86-8eaa009a2611" ma:anchorId="00000000-0000-0000-0000-000000000000" ma:open="false" ma:isKeyword="false">
      <xsd:complexType>
        <xsd:sequence>
          <xsd:element ref="pc:Terms" minOccurs="0" maxOccurs="1"/>
        </xsd:sequence>
      </xsd:complexType>
    </xsd:element>
    <xsd:element name="p4be2578f97b4edc955031900f78cb48" ma:index="18" nillable="true" ma:taxonomy="true" ma:internalName="p4be2578f97b4edc955031900f78cb48" ma:taxonomyFieldName="ONManagementStructure" ma:displayName="Styringsstruktur" ma:readOnly="false" ma:default="" ma:fieldId="{94be2578-f97b-4edc-9550-31900f78cb48}" ma:sspId="eac94731-094b-4f1e-8d47-39f65f39ded4" ma:termSetId="91d41755-d744-4456-98d9-50fe89f8fc01" ma:anchorId="00000000-0000-0000-0000-000000000000" ma:open="false" ma:isKeyword="false">
      <xsd:complexType>
        <xsd:sequence>
          <xsd:element ref="pc:Terms" minOccurs="0" maxOccurs="1"/>
        </xsd:sequence>
      </xsd:complexType>
    </xsd:element>
    <xsd:element name="TaxKeywordTaxHTField" ma:index="19" nillable="true" ma:taxonomy="true" ma:internalName="TaxKeywordTaxHTField" ma:taxonomyFieldName="TaxKeyword" ma:displayName="Organisasjonsnøkkelord" ma:fieldId="{23f27201-bee3-471e-b2e7-b64fd8b7ca38}" ma:taxonomyMulti="true" ma:sspId="00000000-0000-0000-0000-000000000000"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Innholds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ab8dfccc-4636-4312-b655-502deec2e93b">
      <Value>2</Value>
      <Value>7</Value>
    </TaxCatchAll>
    <j2f3f09481374c6aaacbe07c1e04bd8c xmlns="ab8dfccc-4636-4312-b655-502deec2e93b">
      <Terms xmlns="http://schemas.microsoft.com/office/infopath/2007/PartnerControls"/>
    </j2f3f09481374c6aaacbe07c1e04bd8c>
    <p4be2578f97b4edc955031900f78cb48 xmlns="ab8dfccc-4636-4312-b655-502deec2e93b">
      <Terms xmlns="http://schemas.microsoft.com/office/infopath/2007/PartnerControls">
        <TermInfo xmlns="http://schemas.microsoft.com/office/infopath/2007/PartnerControls">
          <TermName xmlns="http://schemas.microsoft.com/office/infopath/2007/PartnerControls">NET Aviation</TermName>
          <TermId xmlns="http://schemas.microsoft.com/office/infopath/2007/PartnerControls">3fca0289-9400-41dd-8224-df3eba623a7e</TermId>
        </TermInfo>
      </Terms>
    </p4be2578f97b4edc955031900f78cb48>
    <pc35af7ee40c4272a9b88f5752d26e98 xmlns="ab8dfccc-4636-4312-b655-502deec2e93b">
      <Terms xmlns="http://schemas.microsoft.com/office/infopath/2007/PartnerControls">
        <TermInfo xmlns="http://schemas.microsoft.com/office/infopath/2007/PartnerControls">
          <TermName xmlns="http://schemas.microsoft.com/office/infopath/2007/PartnerControls">Utkast</TermName>
          <TermId xmlns="http://schemas.microsoft.com/office/infopath/2007/PartnerControls">c3e530bd-6c69-444e-95c6-1a44baff0c34</TermId>
        </TermInfo>
      </Terms>
    </pc35af7ee40c4272a9b88f5752d26e98>
    <i3bc5342653f4dbcb42b0474e5821fea xmlns="ab8dfccc-4636-4312-b655-502deec2e93b">
      <Terms xmlns="http://schemas.microsoft.com/office/infopath/2007/PartnerControls"/>
    </i3bc5342653f4dbcb42b0474e5821fea>
    <TaxKeywordTaxHTField xmlns="ab8dfccc-4636-4312-b655-502deec2e93b">
      <Terms xmlns="http://schemas.microsoft.com/office/infopath/2007/PartnerControls"/>
    </TaxKeywordTaxHTField>
  </documentManagement>
</p:properties>
</file>

<file path=customXml/itemProps1.xml><?xml version="1.0" encoding="utf-8"?>
<ds:datastoreItem xmlns:ds="http://schemas.openxmlformats.org/officeDocument/2006/customXml" ds:itemID="{80539849-522F-47D0-9A9C-920317CF1B1E}">
  <ds:schemaRefs>
    <ds:schemaRef ds:uri="Microsoft.SharePoint.Taxonomy.ContentTypeSync"/>
  </ds:schemaRefs>
</ds:datastoreItem>
</file>

<file path=customXml/itemProps2.xml><?xml version="1.0" encoding="utf-8"?>
<ds:datastoreItem xmlns:ds="http://schemas.openxmlformats.org/officeDocument/2006/customXml" ds:itemID="{704D1A36-8202-412A-B486-4F438841F59D}">
  <ds:schemaRefs>
    <ds:schemaRef ds:uri="http://schemas.microsoft.com/sharepoint/v3/contenttype/forms"/>
  </ds:schemaRefs>
</ds:datastoreItem>
</file>

<file path=customXml/itemProps3.xml><?xml version="1.0" encoding="utf-8"?>
<ds:datastoreItem xmlns:ds="http://schemas.openxmlformats.org/officeDocument/2006/customXml" ds:itemID="{AE3FC7EF-F13F-4B92-87D7-5F6C3E3CF4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8dfccc-4636-4312-b655-502deec2e9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53DAD79-72AE-43D1-AF31-EE7F99BA5BA5}">
  <ds:schemaRefs>
    <ds:schemaRef ds:uri="http://schemas.microsoft.com/office/2006/documentManagement/types"/>
    <ds:schemaRef ds:uri="http://www.w3.org/XML/1998/namespace"/>
    <ds:schemaRef ds:uri="http://purl.org/dc/elements/1.1/"/>
    <ds:schemaRef ds:uri="ab8dfccc-4636-4312-b655-502deec2e93b"/>
    <ds:schemaRef ds:uri="http://purl.org/dc/terms/"/>
    <ds:schemaRef ds:uri="http://schemas.microsoft.com/office/2006/metadata/properties"/>
    <ds:schemaRef ds:uri="http://schemas.openxmlformats.org/package/2006/metadata/core-properties"/>
    <ds:schemaRef ds:uri="http://schemas.microsoft.com/office/infopath/2007/PartnerControls"/>
    <ds:schemaRef ds:uri="http://purl.org/dc/dcmitype/"/>
  </ds:schemaRefs>
</ds:datastoreItem>
</file>

<file path=docMetadata/LabelInfo.xml><?xml version="1.0" encoding="utf-8"?>
<clbl:labelList xmlns:clbl="http://schemas.microsoft.com/office/2020/mipLabelMetadata">
  <clbl:label id="{b7bef7ff-9cec-4dca-9c38-b57826b3c4a1}" enabled="1" method="Standard" siteId="{59f80efa-4df0-4746-8e48-ddd30ddf1e18}" removed="0"/>
</clbl:labelList>
</file>

<file path=docProps/app.xml><?xml version="1.0" encoding="utf-8"?>
<Properties xmlns="http://schemas.openxmlformats.org/officeDocument/2006/extended-properties" xmlns:vt="http://schemas.openxmlformats.org/officeDocument/2006/docPropsVTypes">
  <Template>ACS PPT Template</Template>
  <TotalTime>0</TotalTime>
  <Words>2797</Words>
  <Application>Microsoft Office PowerPoint</Application>
  <PresentationFormat>Widescreen</PresentationFormat>
  <Paragraphs>760</Paragraphs>
  <Slides>15</Slides>
  <Notes>14</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15</vt:i4>
      </vt:variant>
    </vt:vector>
  </HeadingPairs>
  <TitlesOfParts>
    <vt:vector size="21" baseType="lpstr">
      <vt:lpstr>Aptos</vt:lpstr>
      <vt:lpstr>Arial</vt:lpstr>
      <vt:lpstr>Calibri</vt:lpstr>
      <vt:lpstr>Helvetica Neue</vt:lpstr>
      <vt:lpstr>ACS</vt:lpstr>
      <vt:lpstr>1_ACS</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henning hagen</dc:creator>
  <cp:lastModifiedBy>John Arild Gundersen</cp:lastModifiedBy>
  <cp:revision>13</cp:revision>
  <dcterms:created xsi:type="dcterms:W3CDTF">2023-11-28T12:03:50Z</dcterms:created>
  <dcterms:modified xsi:type="dcterms:W3CDTF">2026-10-30T12:27:47Z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2023-11-28T12:14:54Z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96dec1b7-70c6-4b1a-8da1-affcaf1b2722</vt:lpwstr>
  </property>
  <property fmtid="{D5CDD505-2E9C-101B-9397-08002B2CF9AE}" pid="7" name="MSIP_Label_defa4170-0d19-0005-0004-bc88714345d2_ActionId">
    <vt:lpwstr>dea12458-e5d5-4196-bd37-4670bf089098</vt:lpwstr>
  </property>
  <property fmtid="{D5CDD505-2E9C-101B-9397-08002B2CF9AE}" pid="8" name="MSIP_Label_defa4170-0d19-0005-0004-bc88714345d2_ContentBits">
    <vt:lpwstr>0</vt:lpwstr>
  </property>
  <property fmtid="{D5CDD505-2E9C-101B-9397-08002B2CF9AE}" pid="9" name="ContentTypeId">
    <vt:lpwstr>0x010100EB07CC42540A494F9618F58498AFD627010A0029EADEEA41149A47B76B0D1F1EFDB144</vt:lpwstr>
  </property>
  <property fmtid="{D5CDD505-2E9C-101B-9397-08002B2CF9AE}" pid="10" name="MediaServiceImageTags">
    <vt:lpwstr/>
  </property>
  <property fmtid="{D5CDD505-2E9C-101B-9397-08002B2CF9AE}" pid="11" name="TaxKeyword">
    <vt:lpwstr/>
  </property>
  <property fmtid="{D5CDD505-2E9C-101B-9397-08002B2CF9AE}" pid="12" name="ONManagementStructure">
    <vt:lpwstr>2;#NET Aviation|3fca0289-9400-41dd-8224-df3eba623a7e</vt:lpwstr>
  </property>
  <property fmtid="{D5CDD505-2E9C-101B-9397-08002B2CF9AE}" pid="13" name="ONWorkAndFieldArea">
    <vt:lpwstr/>
  </property>
  <property fmtid="{D5CDD505-2E9C-101B-9397-08002B2CF9AE}" pid="14" name="ONDocumentType">
    <vt:lpwstr/>
  </property>
  <property fmtid="{D5CDD505-2E9C-101B-9397-08002B2CF9AE}" pid="15" name="ONDocumentStatus">
    <vt:lpwstr>7;#Utkast|c3e530bd-6c69-444e-95c6-1a44baff0c34</vt:lpwstr>
  </property>
  <property fmtid="{D5CDD505-2E9C-101B-9397-08002B2CF9AE}" pid="16" name="MSIP_Label_9870a85a-1986-4931-921b-a9cc0d7a34bb_Enabled">
    <vt:lpwstr>true</vt:lpwstr>
  </property>
  <property fmtid="{D5CDD505-2E9C-101B-9397-08002B2CF9AE}" pid="17" name="MSIP_Label_9870a85a-1986-4931-921b-a9cc0d7a34bb_SetDate">
    <vt:lpwstr>2026-10-14T10:37:11Z</vt:lpwstr>
  </property>
  <property fmtid="{D5CDD505-2E9C-101B-9397-08002B2CF9AE}" pid="18" name="MSIP_Label_9870a85a-1986-4931-921b-a9cc0d7a34bb_Method">
    <vt:lpwstr>Privileged</vt:lpwstr>
  </property>
  <property fmtid="{D5CDD505-2E9C-101B-9397-08002B2CF9AE}" pid="19" name="MSIP_Label_9870a85a-1986-4931-921b-a9cc0d7a34bb_Name">
    <vt:lpwstr>Open</vt:lpwstr>
  </property>
  <property fmtid="{D5CDD505-2E9C-101B-9397-08002B2CF9AE}" pid="20" name="MSIP_Label_9870a85a-1986-4931-921b-a9cc0d7a34bb_SiteId">
    <vt:lpwstr>3b7e4170-8348-4aa4-bfae-06a3e1867469</vt:lpwstr>
  </property>
  <property fmtid="{D5CDD505-2E9C-101B-9397-08002B2CF9AE}" pid="21" name="MSIP_Label_9870a85a-1986-4931-921b-a9cc0d7a34bb_ActionId">
    <vt:lpwstr>0c9fcdc1-333a-4cc6-8ba3-5dda5a2abda8</vt:lpwstr>
  </property>
  <property fmtid="{D5CDD505-2E9C-101B-9397-08002B2CF9AE}" pid="22" name="MSIP_Label_9870a85a-1986-4931-921b-a9cc0d7a34bb_ContentBits">
    <vt:lpwstr>1</vt:lpwstr>
  </property>
  <property fmtid="{D5CDD505-2E9C-101B-9397-08002B2CF9AE}" pid="23" name="MSIP_Label_9870a85a-1986-4931-921b-a9cc0d7a34bb_Tag">
    <vt:lpwstr>10, 0, 1, 1</vt:lpwstr>
  </property>
  <property fmtid="{D5CDD505-2E9C-101B-9397-08002B2CF9AE}" pid="24" name="ClassificationContentMarkingHeaderLocations">
    <vt:lpwstr>ACS:4\1_ACS:5</vt:lpwstr>
  </property>
  <property fmtid="{D5CDD505-2E9C-101B-9397-08002B2CF9AE}" pid="25" name="ClassificationContentMarkingHeaderText">
    <vt:lpwstr>Public</vt:lpwstr>
  </property>
</Properties>
</file>